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73" r:id="rId6"/>
    <p:sldId id="279" r:id="rId7"/>
    <p:sldId id="257" r:id="rId8"/>
    <p:sldId id="280" r:id="rId9"/>
    <p:sldId id="278" r:id="rId10"/>
    <p:sldId id="274" r:id="rId11"/>
    <p:sldId id="275" r:id="rId12"/>
    <p:sldId id="276" r:id="rId13"/>
    <p:sldId id="277" r:id="rId14"/>
    <p:sldId id="268" r:id="rId15"/>
    <p:sldId id="281" r:id="rId16"/>
    <p:sldId id="282" r:id="rId17"/>
    <p:sldId id="283" r:id="rId18"/>
    <p:sldId id="284" r:id="rId19"/>
    <p:sldId id="271" r:id="rId20"/>
    <p:sldId id="259" r:id="rId21"/>
    <p:sldId id="263" r:id="rId22"/>
    <p:sldId id="28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14C49F-7091-B000-DBE3-3AF8194E364A}" v="583" dt="2021-05-02T22:06:02.147"/>
    <p1510:client id="{1739DC7F-C4F9-6B22-C8E3-B6C05032BBDA}" v="36" dt="2021-04-25T01:03:55.956"/>
    <p1510:client id="{1B98C19F-20E7-B000-CF20-B6831491D0CE}" v="762" dt="2021-04-25T04:52:12.805"/>
    <p1510:client id="{45A6473B-02C6-3FAA-DAAD-0480BE059728}" v="708" dt="2021-05-02T23:46:56.751"/>
    <p1510:client id="{4C23C49F-D0DA-C000-1870-9F92D8131433}" v="14" dt="2021-05-03T02:24:10.192"/>
    <p1510:client id="{4D20CB92-5E92-4627-9E1B-28AAEC428AF9}" v="1" dt="2021-05-25T03:31:02.751"/>
    <p1510:client id="{5124C49F-3096-B000-E0AC-05BB70941428}" v="566" dt="2021-05-03T02:48:32.756"/>
    <p1510:client id="{5831680C-B1A7-4BD3-B7BF-A6676F694C02}" v="751" dt="2021-04-25T04:27:49.808"/>
    <p1510:client id="{6297C19F-2008-B000-DBE3-379BFB64D422}" v="29" dt="2021-04-25T04:29:30.820"/>
    <p1510:client id="{668DC19F-808A-C000-1870-99889B763A60}" v="2" dt="2021-04-25T01:35:30.036"/>
    <p1510:client id="{678EC19F-A056-C000-1701-3458F9CBE73E}" v="47" dt="2021-04-25T01:58:31.511"/>
    <p1510:client id="{7423C49F-1049-B000-DBE3-3174DEC1FB1D}" v="129" dt="2021-05-03T02:26:53.522"/>
    <p1510:client id="{8098C581-E6A5-4246-8572-95B6842B9E05}" v="170" dt="2021-04-24T21:25:49.173"/>
    <p1510:client id="{9197C19F-6082-B000-DBE3-3903737D69DE}" v="159" dt="2021-04-25T04:40:47.446"/>
    <p1510:client id="{968DC19F-F0E9-B000-CF20-BD86726E6D17}" v="106" dt="2021-04-25T01:39:46.388"/>
    <p1510:client id="{A28CC19F-109E-C000-19EF-1B89544B6DEF}" v="163" dt="2021-04-25T01:29:20.306"/>
    <p1510:client id="{C78DC19F-2086-B000-E7B5-FE05F9488E45}" v="172" dt="2021-04-25T01:48:53.465"/>
    <p1510:client id="{C88BC19F-B041-B000-CF20-B2EF2E46784B}" v="15" dt="2021-04-25T01:07:18.227"/>
    <p1510:client id="{CB94C19F-A02E-B000-CF20-B3BFEBB9EF42}" v="973" dt="2021-04-25T04:04:50.106"/>
    <p1510:client id="{CC2DC49F-B05F-C000-0A25-D10A00C6F9FA}" v="20" dt="2021-05-03T05:27:20.465"/>
    <p1510:client id="{CF7FC19F-E0FF-B000-CF20-BE1928422F40}" v="177" dt="2021-04-24T21:37:37.213"/>
    <p1510:client id="{DB14C49F-F0A5-B000-E7B5-FB17D27175B5}" v="1234" dt="2021-05-02T23:00:27.953"/>
    <p1510:client id="{DD23C49F-401D-B000-DC94-B065D689991A}" v="283" dt="2021-05-03T02:37:31.638"/>
    <p1510:client id="{E08BC19F-803C-B000-CF20-B8D5A89FBB22}" v="222" dt="2021-04-25T01:19:00.320"/>
    <p1510:client id="{E4E6950E-2FF6-488F-8194-F17F85701809}" v="1" dt="2021-05-22T20:39:57.703"/>
    <p1510:client id="{F721C49F-C013-B000-DBE3-32232E6716BC}" v="756" dt="2021-05-03T02:20:02.5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res-Kanaele, Kupono K C/CMSgt" userId="S::kupono.vares-kanaele@hiwgcap.org::8939d621-420f-48e9-aa7d-59a84e92a34f" providerId="AD" clId="Web-{E4E6950E-2FF6-488F-8194-F17F85701809}"/>
    <pc:docChg chg="sldOrd">
      <pc:chgData name="Vares-Kanaele, Kupono K C/CMSgt" userId="S::kupono.vares-kanaele@hiwgcap.org::8939d621-420f-48e9-aa7d-59a84e92a34f" providerId="AD" clId="Web-{E4E6950E-2FF6-488F-8194-F17F85701809}" dt="2021-05-22T20:39:57.703" v="0"/>
      <pc:docMkLst>
        <pc:docMk/>
      </pc:docMkLst>
      <pc:sldChg chg="ord">
        <pc:chgData name="Vares-Kanaele, Kupono K C/CMSgt" userId="S::kupono.vares-kanaele@hiwgcap.org::8939d621-420f-48e9-aa7d-59a84e92a34f" providerId="AD" clId="Web-{E4E6950E-2FF6-488F-8194-F17F85701809}" dt="2021-05-22T20:39:57.703" v="0"/>
        <pc:sldMkLst>
          <pc:docMk/>
          <pc:sldMk cId="1894322192" sldId="285"/>
        </pc:sldMkLst>
      </pc:sldChg>
    </pc:docChg>
  </pc:docChgLst>
  <pc:docChgLst>
    <pc:chgData name="Vares-Kanaele, Kupono K C/CMSgt" userId="S::kupono.vares-kanaele@hiwgcap.org::8939d621-420f-48e9-aa7d-59a84e92a34f" providerId="AD" clId="Web-{4D20CB92-5E92-4627-9E1B-28AAEC428AF9}"/>
    <pc:docChg chg="sldOrd">
      <pc:chgData name="Vares-Kanaele, Kupono K C/CMSgt" userId="S::kupono.vares-kanaele@hiwgcap.org::8939d621-420f-48e9-aa7d-59a84e92a34f" providerId="AD" clId="Web-{4D20CB92-5E92-4627-9E1B-28AAEC428AF9}" dt="2021-05-25T03:31:02.751" v="0"/>
      <pc:docMkLst>
        <pc:docMk/>
      </pc:docMkLst>
      <pc:sldChg chg="ord">
        <pc:chgData name="Vares-Kanaele, Kupono K C/CMSgt" userId="S::kupono.vares-kanaele@hiwgcap.org::8939d621-420f-48e9-aa7d-59a84e92a34f" providerId="AD" clId="Web-{4D20CB92-5E92-4627-9E1B-28AAEC428AF9}" dt="2021-05-25T03:31:02.751" v="0"/>
        <pc:sldMkLst>
          <pc:docMk/>
          <pc:sldMk cId="1358966370" sldId="263"/>
        </pc:sldMkLst>
      </pc:sldChg>
    </pc:docChg>
  </pc:docChgLst>
  <pc:docChgLst>
    <pc:chgData name="Mardini, Michael A 1st Lt" userId="S::michael.mardini@hiwgcap.org::cc33fec2-9521-4bfe-ac62-5a0c2d522511" providerId="AD" clId="Web-{CC2DC49F-B05F-C000-0A25-D10A00C6F9FA}"/>
    <pc:docChg chg="modSld">
      <pc:chgData name="Mardini, Michael A 1st Lt" userId="S::michael.mardini@hiwgcap.org::cc33fec2-9521-4bfe-ac62-5a0c2d522511" providerId="AD" clId="Web-{CC2DC49F-B05F-C000-0A25-D10A00C6F9FA}" dt="2021-05-03T05:27:17.747" v="8" actId="20577"/>
      <pc:docMkLst>
        <pc:docMk/>
      </pc:docMkLst>
      <pc:sldChg chg="modSp">
        <pc:chgData name="Mardini, Michael A 1st Lt" userId="S::michael.mardini@hiwgcap.org::cc33fec2-9521-4bfe-ac62-5a0c2d522511" providerId="AD" clId="Web-{CC2DC49F-B05F-C000-0A25-D10A00C6F9FA}" dt="2021-05-03T05:27:17.747" v="8" actId="20577"/>
        <pc:sldMkLst>
          <pc:docMk/>
          <pc:sldMk cId="109857222" sldId="256"/>
        </pc:sldMkLst>
        <pc:spChg chg="mod">
          <ac:chgData name="Mardini, Michael A 1st Lt" userId="S::michael.mardini@hiwgcap.org::cc33fec2-9521-4bfe-ac62-5a0c2d522511" providerId="AD" clId="Web-{CC2DC49F-B05F-C000-0A25-D10A00C6F9FA}" dt="2021-05-03T05:27:17.747" v="8" actId="20577"/>
          <ac:spMkLst>
            <pc:docMk/>
            <pc:sldMk cId="109857222" sldId="256"/>
            <ac:spMk id="3" creationId="{00000000-0000-0000-0000-0000000000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2T23:29:48.3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1506 4443 16383 0 0,'0'3'0'0'0,"0"9"0"0"0,0 10 0 0 0,0 9 0 0 0,0 6 0 0 0,0 10 0 0 0,0 4 0 0 0,0 1 0 0 0,0-5 0 0 0,0-7 0 0 0,0-7 0 0 0,0-5 0 0 0,0-4 0 0 0,0-3 0 0 0,0-1 0 0 0,3-1 0 0 0,6 0 0 0 0,0 5 0 0 0,2 5 0 0 0,4 5 0 0 0,-1 5 0 0 0,-3 3 0 0 0,1 2 0 0 0,-2 6 0 0 0,-3 2 0 0 0,1-1 0 0 0,0 0 0 0 0,-2-3 0 0 0,-2-1 0 0 0,2-5 0 0 0,0-3 0 0 0,-1-3 0 0 0,2-6 0 0 0,0-3 0 0 0,2-4 0 0 0,3-1 0 0 0,3-2 0 0 0,3 0 0 0 0,1-4 0 0 0,1-1 0 0 0,-2 0 0 0 0,-2 1 0 0 0,1 2 0 0 0,0-3 0 0 0,1 0 0 0 0,2 1 0 0 0,-1 1 0 0 0,2 1 0 0 0,-1 1 0 0 0,1 5 0 0 0,0 2 0 0 0,0 4 0 0 0,1 4 0 0 0,4 5 0 0 0,1 2 0 0 0,3 2 0 0 0,5 2 0 0 0,0-4 0 0 0,1-1 0 0 0,2-4 0 0 0,2 0 0 0 0,-2-3 0 0 0,0-3 0 0 0,-3-3 0 0 0,0-3 0 0 0,-2-2 0 0 0,-4-1 0 0 0,2-4 0 0 0,-2-1 0 0 0,-2-1 0 0 0,2 2 0 0 0,-1 1 0 0 0,3 1 0 0 0,4 2 0 0 0,3 0 0 0 0,7 1 0 0 0,4 1 0 0 0,1 0 0 0 0,4 0 0 0 0,6-4 0 0 0,4-1 0 0 0,4-3 0 0 0,-2-1 0 0 0,-1-3 0 0 0,2-3 0 0 0,1 2 0 0 0,2-2 0 0 0,1-2 0 0 0,0-2 0 0 0,1-1 0 0 0,1-2 0 0 0,4-1 0 0 0,3 0 0 0 0,4 0 0 0 0,6 0 0 0 0,0-1 0 0 0,1 1 0 0 0,-1 0 0 0 0,1 0 0 0 0,-3 0 0 0 0,2 0 0 0 0,-3 0 0 0 0,-4 0 0 0 0,-3 0 0 0 0,-4 0 0 0 0,-2 0 0 0 0,-1 0 0 0 0,-6-4 0 0 0,-2-5 0 0 0,-4-6 0 0 0,-6-3 0 0 0,-4-6 0 0 0,-3-7 0 0 0,3-7 0 0 0,-1-3 0 0 0,0-8 0 0 0,5-9 0 0 0,-4-2 0 0 0,-2-3 0 0 0,-5 2 0 0 0,-7 3 0 0 0,-6 0 0 0 0,-4 6 0 0 0,-7 3 0 0 0,-6 8 0 0 0,-7 3 0 0 0,-4 4 0 0 0,-2 4 0 0 0,-1 0 0 0 0,-2 2 0 0 0,-3 2 0 0 0,-4 1 0 0 0,-5-2 0 0 0,-3 0 0 0 0,1 1 0 0 0,-1-3 0 0 0,0 0 0 0 0,2-2 0 0 0,0 0 0 0 0,3-2 0 0 0,0-3 0 0 0,-3 1 0 0 0,3-1 0 0 0,-1 2 0 0 0,2-1 0 0 0,-1 2 0 0 0,2 3 0 0 0,-2 4 0 0 0,3 2 0 0 0,-2 1 0 0 0,-2 2 0 0 0,1-3 0 0 0,-1-2 0 0 0,2 1 0 0 0,-2-4 0 0 0,-1 1 0 0 0,-3-4 0 0 0,-1-3 0 0 0,-3-4 0 0 0,-1-2 0 0 0,0-2 0 0 0,-5-2 0 0 0,-1 0 0 0 0,-3 0 0 0 0,-1-1 0 0 0,-2 5 0 0 0,1 1 0 0 0,-2 0 0 0 0,2 3 0 0 0,-1 0 0 0 0,-3 3 0 0 0,-2 3 0 0 0,-2 4 0 0 0,-2 1 0 0 0,2-1 0 0 0,-3-1 0 0 0,-3 1 0 0 0,0 1 0 0 0,0-3 0 0 0,0 0 0 0 0,1-3 0 0 0,-4-4 0 0 0,-2 1 0 0 0,1-2 0 0 0,2-3 0 0 0,1-1 0 0 0,1 2 0 0 0,1 1 0 0 0,5 2 0 0 0,2 4 0 0 0,0 4 0 0 0,-1 2 0 0 0,2 3 0 0 0,1 1 0 0 0,-1 0 0 0 0,-2 5 0 0 0,-2 0 0 0 0,-6 0 0 0 0,-2-2 0 0 0,-5-1 0 0 0,-6-1 0 0 0,-4-2 0 0 0,-9-1 0 0 0,-4 4 0 0 0,-1 0 0 0 0,0 1 0 0 0,2 3 0 0 0,6 0 0 0 0,3 3 0 0 0,5 4 0 0 0,6 3 0 0 0,9-1 0 0 0,5 1 0 0 0,3 2 0 0 0,0 1 0 0 0,-1 1 0 0 0,-6 1 0 0 0,-6 1 0 0 0,-8-4 0 0 0,-4-2 0 0 0,-5 1 0 0 0,-2 1 0 0 0,-1 2 0 0 0,-1 0 0 0 0,0-3 0 0 0,6-1 0 0 0,5 1 0 0 0,7 1 0 0 0,6 1 0 0 0,2 1 0 0 0,3 2 0 0 0,5-1 0 0 0,2 1 0 0 0,4 1 0 0 0,4-1 0 0 0,0 0 0 0 0,1 0 0 0 0,2 4 0 0 0,-2 1 0 0 0,1 3 0 0 0,-3 4 0 0 0,0 0 0 0 0,-1 1 0 0 0,-4 3 0 0 0,1 2 0 0 0,3 1 0 0 0,-1 2 0 0 0,2 0 0 0 0,3 0 0 0 0,2 1 0 0 0,6-1 0 0 0,3 0 0 0 0,0-1 0 0 0,4 1 0 0 0,0 0 0 0 0,-1-1 0 0 0,-2 1 0 0 0,-2-1 0 0 0,-1 0 0 0 0,-1 1 0 0 0,0-1 0 0 0,-1 5 0 0 0,-1 1 0 0 0,1-1 0 0 0,-1 4 0 0 0,1 0 0 0 0,-1-1 0 0 0,1-3 0 0 0,4-1 0 0 0,0-2 0 0 0,5 0 0 0 0,3-2 0 0 0,0 1 0 0 0,1-1 0 0 0,3 0 0 0 0,1 0 0 0 0,2 0 0 0 0,1 1 0 0 0,1-1 0 0 0,-3 0 0 0 0,-1 1 0 0 0,0-1 0 0 0,0 1 0 0 0,2-1 0 0 0,1 1 0 0 0,0-1 0 0 0,1 1 0 0 0,0-1 0 0 0,0 1 0 0 0,0-1 0 0 0,0 1 0 0 0,0-1 0 0 0,0 1 0 0 0,0-1 0 0 0,0 1 0 0 0,0-1 0 0 0,0 1 0 0 0,0-1 0 0 0,0-6 0 0 0,0-10 0 0 0,0-9 0 0 0,0-7 0 0 0,0-1-16383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5T01:59:09.8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11462 7143 16383 0 0,'0'0'-16383'0'0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5T01:59:09.8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15704 7690 16383 0 0,'0'0'-16383'0'0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3T05:25:10.7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6863 8000 16383 0 0,'0'3'0'0'0,"0"9"0"0"0,-2 8 0 0 0,-5 5 0 0 0,-2 5 0 0 0,-1 6 0 0 0,-1-2 0 0 0,2 3 0 0 0,0-3 0 0 0,1-1 0 0 0,2 1 0 0 0,-1 2 0 0 0,1-2 0 0 0,-1 4 0 0 0,0-1 0 0 0,-1 3 0 0 0,-2 3 0 0 0,-3 0 0 0 0,-1-3 0 0 0,-2 1 0 0 0,0-1 0 0 0,3-2 0 0 0,0-3 0 0 0,-1 3 0 0 0,1-2 0 0 0,1 4 0 0 0,-3 2 0 0 0,-1 7 0 0 0,-2 4 0 0 0,0 1 0 0 0,0 0 0 0 0,0-3 0 0 0,4-6 0 0 0,3-4 0 0 0,5-8 0 0 0,2-6 0 0 0,3-6 0 0 0,0-3 0 0 0,2-3 0 0 0,0-2 0 0 0,-1 0 0 0 0,1 1 0 0 0,0 2 0 0 0,-1 4 0 0 0,3 4 0 0 0,0 7 0 0 0,3 3 0 0 0,3 5 0 0 0,4 7 0 0 0,1 6 0 0 0,2 1 0 0 0,1 2 0 0 0,1-1 0 0 0,2-1 0 0 0,1 0 0 0 0,3-1 0 0 0,3-4 0 0 0,2-2 0 0 0,-1-2 0 0 0,0-5 0 0 0,0-5 0 0 0,2-4 0 0 0,-3-4 0 0 0,0-1 0 0 0,0-3 0 0 0,-1 1 0 0 0,0-1 0 0 0,1 1 0 0 0,1-1 0 0 0,1 2 0 0 0,1 1 0 0 0,4 0 0 0 0,2 1 0 0 0,0-1 0 0 0,2 0 0 0 0,4 2 0 0 0,3 3 0 0 0,2 1 0 0 0,3-2 0 0 0,4 1 0 0 0,6 1 0 0 0,9 6 0 0 0,1-1 0 0 0,11 4 0 0 0,7 1 0 0 0,5 2 0 0 0,9 2 0 0 0,7 2 0 0 0,6 3 0 0 0,6 0 0 0 0,7 3 0 0 0,8 3 0 0 0,8 0 0 0 0,-1 0 0 0 0,2 3 0 0 0,3-2 0 0 0,-12-4 0 0 0,-8-4 0 0 0,6 1 0 0 0,-11-5 0 0 0,-6-6 0 0 0,-6-7 0 0 0,0-6 0 0 0,-4-3 0 0 0,-2-3 0 0 0,-4-4 0 0 0,-1-5 0 0 0,-2-5 0 0 0,-5-3 0 0 0,-2-2 0 0 0,-4-1 0 0 0,-4-1 0 0 0,-5 0 0 0 0,-2 0 0 0 0,-6 0 0 0 0,-2 1 0 0 0,-5-1 0 0 0,1 1 0 0 0,-4 0 0 0 0,-2 0 0 0 0,-2 0 0 0 0,-3 0 0 0 0,-1-3 0 0 0,-2-3 0 0 0,1-5 0 0 0,-4-5 0 0 0,-1-2 0 0 0,-3-2 0 0 0,-1-3 0 0 0,2 0 0 0 0,-1 1 0 0 0,0-2 0 0 0,2 1 0 0 0,-2-1 0 0 0,1-3 0 0 0,1 1 0 0 0,2-1 0 0 0,-2-2 0 0 0,1-1 0 0 0,0-1 0 0 0,-2 1 0 0 0,0 1 0 0 0,-2-1 0 0 0,-2 0 0 0 0,-4 0 0 0 0,-2-1 0 0 0,-1-1 0 0 0,-2 1 0 0 0,5-8 0 0 0,5-7 0 0 0,4-5 0 0 0,6-7 0 0 0,6-7 0 0 0,7-2 0 0 0,11-4 0 0 0,-3 2 0 0 0,4 2 0 0 0,7-6 0 0 0,3 0 0 0 0,-5 6 0 0 0,-2 1 0 0 0,-7 7 0 0 0,-9 4 0 0 0,-11 6 0 0 0,-8 6 0 0 0,-10 8 0 0 0,-7 5 0 0 0,-9 4 0 0 0,-7 5 0 0 0,-6 3 0 0 0,-3-1 0 0 0,-2 1 0 0 0,-2-2 0 0 0,1-1 0 0 0,-1-1 0 0 0,1-3 0 0 0,0-5 0 0 0,1-7 0 0 0,-1-6 0 0 0,1-7 0 0 0,0-5 0 0 0,0 0 0 0 0,1-1 0 0 0,-1 1 0 0 0,0 4 0 0 0,0 3 0 0 0,0 3 0 0 0,0 2 0 0 0,0-2 0 0 0,0-1 0 0 0,-3-5 0 0 0,-2-7 0 0 0,-2-14 0 0 0,-1-7 0 0 0,-2-17 0 0 0,0-4 0 0 0,-2-2 0 0 0,-1-4 0 0 0,-3-1 0 0 0,-1 5 0 0 0,-1 8 0 0 0,-1 7 0 0 0,0 10 0 0 0,-2 10 0 0 0,-1 7 0 0 0,1 8 0 0 0,-1 8 0 0 0,-1 3 0 0 0,0 3 0 0 0,-8-6 0 0 0,-3-7 0 0 0,-3-4 0 0 0,-5-9 0 0 0,-5-7 0 0 0,3 0 0 0 0,-1-1 0 0 0,-4-2 0 0 0,2 4 0 0 0,2 0 0 0 0,0 4 0 0 0,1 4 0 0 0,0 6 0 0 0,2 9 0 0 0,-2 1 0 0 0,3 7 0 0 0,-2 4 0 0 0,2 3 0 0 0,2 4 0 0 0,-1 3 0 0 0,1 2 0 0 0,-1 1 0 0 0,0 2 0 0 0,-1-2 0 0 0,-3-3 0 0 0,-5 1 0 0 0,-8-3 0 0 0,-3-3 0 0 0,-3-1 0 0 0,-3-3 0 0 0,-3-1 0 0 0,-3-1 0 0 0,0 2 0 0 0,-2 1 0 0 0,1 3 0 0 0,3 4 0 0 0,1 3 0 0 0,4 2 0 0 0,5 5 0 0 0,3 3 0 0 0,3 0 0 0 0,1-1 0 0 0,-5-4 0 0 0,-3-2 0 0 0,-7-1 0 0 0,-9-4 0 0 0,-7 0 0 0 0,-3 0 0 0 0,-2-1 0 0 0,-3-1 0 0 0,-2 2 0 0 0,-2 1 0 0 0,3 2 0 0 0,5 2 0 0 0,9 4 0 0 0,9 1 0 0 0,8 5 0 0 0,9 2 0 0 0,8 4 0 0 0,6 2 0 0 0,5 1 0 0 0,3 2 0 0 0,1-1 0 0 0,-4 1 0 0 0,-3 0 0 0 0,-5-1 0 0 0,-8 0 0 0 0,-7 1 0 0 0,-11-1 0 0 0,-10 0 0 0 0,-9 0 0 0 0,-6 0 0 0 0,1 0 0 0 0,-1 0 0 0 0,3 0 0 0 0,8 0 0 0 0,6 0 0 0 0,7 0 0 0 0,6 0 0 0 0,6 2 0 0 0,4 5 0 0 0,1 3 0 0 0,2 4 0 0 0,1 1 0 0 0,-1 2 0 0 0,0 0 0 0 0,0 1 0 0 0,-4-1 0 0 0,-2 4 0 0 0,-3 1 0 0 0,-1 2 0 0 0,-2 3 0 0 0,-4 1 0 0 0,2 1 0 0 0,3-2 0 0 0,2 1 0 0 0,3-2 0 0 0,6-3 0 0 0,3-2 0 0 0,6-2 0 0 0,6-2 0 0 0,5-2 0 0 0,3 1 0 0 0,4-2 0 0 0,3 1 0 0 0,2-1 0 0 0,-1 0 0 0 0,1 1 0 0 0,-3 0 0 0 0,-3 0 0 0 0,-5 3 0 0 0,-4 2 0 0 0,-2-1 0 0 0,0 3 0 0 0,-2-1 0 0 0,-1 3 0 0 0,1-1 0 0 0,1-2 0 0 0,5 2 0 0 0,1-2 0 0 0,4 0 0 0 0,4 0 0 0 0,2 0 0 0 0,3-2 0 0 0,4-1 0 0 0,4-2 0 0 0,4 0 0 0 0,3-2 0 0 0,-2 4 0 0 0,1 0 0 0 0,-2 0 0 0 0,0 1 0 0 0,-2 2 0 0 0,-2 1 0 0 0,0 0 0 0 0,-1 1 0 0 0,-1 2 0 0 0,-2 0 0 0 0,-1 0 0 0 0,2 2 0 0 0,0 1 0 0 0,3-1 0 0 0,2-4 0 0 0,2-2 0 0 0,3 0 0 0 0,1-1 0 0 0,1-1 0 0 0,-2-2 0 0 0,-1 2 0 0 0,0 3 0 0 0,-2 3 0 0 0,0-1 0 0 0,1 2 0 0 0,-2-2 0 0 0,1 1 0 0 0,-2 1 0 0 0,0-1 0 0 0,2 0 0 0 0,-2-1 0 0 0,2 0 0 0 0,0-1 0 0 0,2 0 0 0 0,-1 0 0 0 0,0 0 0 0 0,0 2 0 0 0,-1-1 0 0 0,1 1 0 0 0,0 2 0 0 0,1-2 0 0 0,1 1 0 0 0,1 0 0 0 0,0 0 0 0 0,1-1 0 0 0,0 2 0 0 0,1-2 0 0 0,-1 0 0 0 0,0 2 0 0 0,0 1 0 0 0,0 1 0 0 0,0 5 0 0 0,0 1 0 0 0,0 0 0 0 0,0-3 0 0 0,0-1 0 0 0,0-5 0 0 0,0-3 0 0 0,0-4 0 0 0,0-2 0 0 0,0-2 0 0 0,3 0 0 0 0,2-4 0 0 0,4-3 0 0 0,3-1 0 0 0,1-1 0 0 0,-1 1 0 0 0,-1 1 0 0 0,1 2 0 0 0,1 2 0 0 0,0 1 0 0 0,1 1 0 0 0,0 0 0 0 0,0 1 0 0 0,1 3 0 0 0,0 0 0 0 0,0 4 0 0 0,0-1 0 0 0,0 2 0 0 0,0 0 0 0 0,0-2 0 0 0,0-2 0 0 0,0 1 0 0 0,-3-1 0 0 0,-1 0 0 0 0,1-2 0 0 0,0 0 0 0 0,-2-2 0 0 0,0 0 0 0 0,-1-1 0 0 0,-1 0 0 0 0,-1 1 0 0 0,-2-1 0 0 0,-1 0 0 0 0,-2-2-16383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3T05:25:10.7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11102 7991 16383 0 0,'6'0'0'0'0,"6"0"0"0"0,11 0 0 0 0,6 0 0 0 0,7 0 0 0 0,9-3 0 0 0,7-1 0 0 0,6-3 0 0 0,2-3 0 0 0,3-3 0 0 0,0-3 0 0 0,1-1 0 0 0,2 0 0 0 0,7-2 0 0 0,7 0 0 0 0,11-1 0 0 0,11-4 0 0 0,15-5 0 0 0,-1-1 0 0 0,1-2 0 0 0,2-3 0 0 0,-2 1 0 0 0,-10 4 0 0 0,-10 0 0 0 0,-13 2 0 0 0,-12 4 0 0 0,-13 5 0 0 0,-11 4 0 0 0,-12 3 0 0 0,-9 5 0 0 0,-6 3 0 0 0,-8 0 0 0 0,-8 1 0 0 0,-7 0 0 0 0,-6 2 0 0 0,-4 0 0 0 0,-3 3 0 0 0,2 3 0 0 0,0 2 0 0 0,2-2-16383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3T05:25:10.7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11609 7533 16383 0 0,'-2'3'0'0'0,"-4"3"0"0"0,-6 3 0 0 0,-3 2 0 0 0,-5 3 0 0 0,-1 1 0 0 0,0 0 0 0 0,-1 1 0 0 0,0-1 0 0 0,1 0 0 0 0,5 1 0 0 0,2-4 0 0 0,4-1 0 0 0,1-2 0 0 0,2 0 0 0 0,-1 0 0 0 0,2 2 0 0 0,-4 1 0 0 0,0 2 0 0 0,-4 0 0 0 0,-5 4 0 0 0,-4 3 0 0 0,-4 5 0 0 0,-2 2 0 0 0,-3 2 0 0 0,3 1 0 0 0,3-2 0 0 0,3-3 0 0 0,4-4 0 0 0,2-4 0 0 0,5-1 0 0 0,3-2 0 0 0,1-4 0 0 0,3 0 0 0 0,1-6 0 0 0,2-5 0 0 0,3-3 0 0 0,4-1 0 0 0,4 0 0 0 0,3 1 0 0 0,2 1 0 0 0,0 1 0 0 0,4 0 0 0 0,1 1 0 0 0,3 0 0 0 0,2 0 0 0 0,4 0 0 0 0,4 0 0 0 0,3 0 0 0 0,1 0 0 0 0,-4 1 0 0 0,-1-1 0 0 0,-1 0 0 0 0,-4 0 0 0 0,0 0 0 0 0,1 0 0 0 0,-2 0 0 0 0,0 0 0 0 0,-2 0 0 0 0,1 0 0 0 0,1 0 0 0 0,2 0 0 0 0,2 0 0 0 0,-2 0 0 0 0,0 0 0 0 0,-2 0 0 0 0,0 0 0 0 0,-2 0 0 0 0,-2 0 0 0 0,-3 0 0 0 0,-1 0 0 0 0,-2 0 0 0 0,0 0 0 0 0,-1 0 0 0 0,0 0 0 0 0,0 0 0 0 0,0 0 0 0 0,0 0 0 0 0,1 0 0 0 0,2 2 0 0 0,4 4 0 0 0,4 4 0 0 0,2 2 0 0 0,7 3 0 0 0,1 0 0 0 0,1 2 0 0 0,0-1 0 0 0,-2 1 0 0 0,-3-1 0 0 0,-3 0 0 0 0,-2-3 0 0 0,-1-1 0 0 0,0 0 0 0 0,-1-2 0 0 0,1 0 0 0 0,1 1 0 0 0,-2 2 0 0 0,-1-1 0 0 0,-4 0 0 0 0,-1-1 0 0 0,-2-2 0 0 0,-1-1 0 0 0,-1 0 0 0 0,0-3 0 0 0,0-2 0 0 0,-2 2 0 0 0,-6-1 0 0 0,-4-1-16383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3T05:25:10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12915 6824 16383 0 0,'0'5'0'0'0,"0"11"0"0"0,0 15 0 0 0,3 14 0 0 0,4 21 0 0 0,5 15 0 0 0,7 16 0 0 0,4 12 0 0 0,1-1 0 0 0,0-1 0 0 0,-1 2 0 0 0,-1-2 0 0 0,-1-1 0 0 0,-1-3 0 0 0,0-7 0 0 0,-2-10 0 0 0,-2-12 0 0 0,-6-13 0 0 0,-3-12 0 0 0,-1-11 0 0 0,-1-10 0 0 0,-2-7 0 0 0,-1-5 0 0 0,-1-2 0 0 0,-1 1 0 0 0,0 4 0 0 0,2 3 0 0 0,2 4 0 0 0,-1 7 0 0 0,-1 1 0 0 0,3 11 0 0 0,0 2 0 0 0,2-2 0 0 0,0-3 0 0 0,-2-6 0 0 0,-1-8 0 0 0,-2-5 0 0 0,0-4 0 0 0,-2-4 0 0 0,3 0 0 0 0,0-2 0 0 0,0 0 0 0 0,1 5 0 0 0,1 2 0 0 0,2 0 0 0 0,-1-1 0 0 0,-1-1 0 0 0,1-4 0 0 0,2-4 0 0 0,0-4-16383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3T05:25:10.7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12969 7087 16383 0 0,'8'-3'0'0'0,"9"1"0"0"0,7 8 0 0 0,7 7 0 0 0,8 8 0 0 0,9 9 0 0 0,7 10 0 0 0,3 7 0 0 0,-2 5 0 0 0,-3-2 0 0 0,-4 0 0 0 0,-2-3 0 0 0,-4-7 0 0 0,-3-5 0 0 0,-4-2 0 0 0,1-5 0 0 0,0-5 0 0 0,-2 0 0 0 0,-1-1 0 0 0,-1-3 0 0 0,-1 2 0 0 0,0-1 0 0 0,-1 0 0 0 0,0 1 0 0 0,0 0 0 0 0,0-2 0 0 0,-2 0 0 0 0,-2-2 0 0 0,-2 0 0 0 0,-1-2 0 0 0,-1 0 0 0 0,-2 0 0 0 0,-3-1 0 0 0,-2 1 0 0 0,0-1 0 0 0,-2 0 0 0 0,3 1 0 0 0,4 3 0 0 0,3 3 0 0 0,4 4 0 0 0,1 6 0 0 0,6 4 0 0 0,2 1 0 0 0,0-1 0 0 0,-2-2 0 0 0,0-3 0 0 0,-4-1 0 0 0,-2-2 0 0 0,-4-3 0 0 0,0-4 0 0 0,-2-2 0 0 0,-3-2 0 0 0,-2-2 0 0 0,-2 0 0 0 0,0 0 0 0 0,-2 3 0 0 0,3 1 0 0 0,2 3 0 0 0,-1 0 0 0 0,-1-1 0 0 0,0-1 0 0 0,-1-2 0 0 0,-1-1 0 0 0,-1 0 0 0 0,1-4 0 0 0,-3-6 0 0 0,-1-9 0 0 0,-2-7 0 0 0,-3-7 0 0 0,1-10 0 0 0,-1-4 0 0 0,-2-11 0 0 0,-1-6 0 0 0,-1-7 0 0 0,-1-4 0 0 0,-1 0 0 0 0,0-2 0 0 0,-3 0 0 0 0,-4 6 0 0 0,-6 3 0 0 0,-4 5 0 0 0,-2 5 0 0 0,0 5 0 0 0,1 5 0 0 0,3 4 0 0 0,2 4 0 0 0,0 0 0 0 0,2 2 0 0 0,2 2 0 0 0,1 2 0 0 0,2-1 0 0 0,0 0 0 0 0,1 1 0 0 0,-2 1 0 0 0,1 1 0 0 0,-1 0 0 0 0,-2 1 0 0 0,1-2 0 0 0,-1-2 0 0 0,-2-2 0 0 0,-1-3 0 0 0,1-3 0 0 0,-1-2 0 0 0,0-5 0 0 0,1-1 0 0 0,0-5 0 0 0,2-3 0 0 0,-1 0 0 0 0,2-2 0 0 0,2-1 0 0 0,3-2 0 0 0,0 2 0 0 0,2 4 0 0 0,1 3 0 0 0,0 3 0 0 0,1 2 0 0 0,-1 2 0 0 0,1 4 0 0 0,-1 1 0 0 0,0 0 0 0 0,-3-1 0 0 0,0-1 0 0 0,0-1 0 0 0,0 2 0 0 0,1 1 0 0 0,-2-1 0 0 0,0 2 0 0 0,-3 0 0 0 0,1 0 0 0 0,1-2 0 0 0,-2 1 0 0 0,2 4 0 0 0,0 2 0 0 0,2 3 0 0 0,1 2 0 0 0,1 3-16383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3T05:25:10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14982 6381 16383 0 0,'-5'0'0'0'0,"-2"5"0"0"0,-3 7 0 0 0,-4 7 0 0 0,-1 3 0 0 0,1 3 0 0 0,-1 2 0 0 0,-1 2 0 0 0,1-1 0 0 0,2 3 0 0 0,2-1 0 0 0,-1-1 0 0 0,2 1 0 0 0,-1 3 0 0 0,0 2 0 0 0,-2 3 0 0 0,-1 4 0 0 0,-2 4 0 0 0,-3 2 0 0 0,-2 2 0 0 0,-2 1 0 0 0,-4 0 0 0 0,0 1 0 0 0,-1-4 0 0 0,2-4 0 0 0,3-8 0 0 0,5-7 0 0 0,6-6 0 0 0,4-5 0 0 0,5-2 0 0 0,4-2 0 0 0,5-1 0 0 0,4 0 0 0 0,2 0 0 0 0,3 0 0 0 0,0 1 0 0 0,0 3 0 0 0,1 4 0 0 0,0 4 0 0 0,0 2 0 0 0,0 7 0 0 0,0 1 0 0 0,1 5 0 0 0,-1-1 0 0 0,0 0 0 0 0,0-2 0 0 0,2-2 0 0 0,2-2 0 0 0,-1 0 0 0 0,-1-2 0 0 0,0-2 0 0 0,-2-2 0 0 0,0-3 0 0 0,2-2 0 0 0,1-3 0 0 0,-1-2 0 0 0,2 1 0 0 0,0 0 0 0 0,2 0 0 0 0,3 2 0 0 0,2 0 0 0 0,2 0 0 0 0,1-1 0 0 0,5 1 0 0 0,1 1 0 0 0,3 0 0 0 0,1-5 0 0 0,-2-1 0 0 0,-1-4 0 0 0,-3-4 0 0 0,0-2 0 0 0,-2-3 0 0 0,-4-2 0 0 0,0 0 0 0 0,-1-1 0 0 0,1 1 0 0 0,-2-4 0 0 0,0-2 0 0 0,1-6 0 0 0,-2-4 0 0 0,1-4 0 0 0,-3-2 0 0 0,1-1 0 0 0,-1-4 0 0 0,1-1 0 0 0,-1-5 0 0 0,-2-3 0 0 0,-1 1 0 0 0,-2-4 0 0 0,-4 0 0 0 0,-4-2 0 0 0,-3 1 0 0 0,-4-2 0 0 0,-2-3 0 0 0,-1 2 0 0 0,-1-1 0 0 0,1-2 0 0 0,-4 2 0 0 0,-3 0 0 0 0,-4-2 0 0 0,-2-1 0 0 0,-3-5 0 0 0,-1-3 0 0 0,-1 0 0 0 0,0 0 0 0 0,-2 4 0 0 0,2 3 0 0 0,1 0 0 0 0,1 3 0 0 0,0 0 0 0 0,1 3 0 0 0,-1 0 0 0 0,0 2 0 0 0,0 1 0 0 0,3 4 0 0 0,0 1 0 0 0,-2 4 0 0 0,-1 4 0 0 0,-1 2 0 0 0,-3 2 0 0 0,-3 2 0 0 0,-1 2 0 0 0,0 2 0 0 0,-3 0 0 0 0,-2 3 0 0 0,-1 1 0 0 0,0 3 0 0 0,-2 0 0 0 0,0 1 0 0 0,3 3 0 0 0,1 2 0 0 0,3 1 0 0 0,0 1 0 0 0,2 1 0 0 0,2 0 0 0 0,3 0 0 0 0,1 1 0 0 0,-1-1 0 0 0,-1 0 0 0 0,2 1 0 0 0,-1-1 0 0 0,2 0 0 0 0,1 0 0 0 0,0 0 0 0 0,-3 0 0 0 0,0 0 0 0 0,0 0 0 0 0,0 2 0 0 0,2 4 0 0 0,0 3 0 0 0,3 2 0 0 0,1 2 0 0 0,3 1 0 0 0,3 1 0 0 0,3 0 0 0 0,1 0 0 0 0,1 0 0 0 0,1 0 0 0 0,1 0 0 0 0,-3-3 0 0 0,-4-3 0 0 0,-2-4 0 0 0,-3 1 0 0 0,-2-2 0 0 0,3 0 0 0 0,4-2-16383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3T05:25:10.7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15467 5077 16383 0 0,'0'5'0'0'0,"0"7"0"0"0,0 7 0 0 0,0 13 0 0 0,0 9 0 0 0,0 11 0 0 0,0 8 0 0 0,0 6 0 0 0,0 5 0 0 0,0 2 0 0 0,0 2 0 0 0,0 0 0 0 0,3-5 0 0 0,4 0 0 0 0,4-5 0 0 0,2-4 0 0 0,3-4 0 0 0,1-3 0 0 0,0-3 0 0 0,1-3 0 0 0,-1-2 0 0 0,0-4 0 0 0,0 0 0 0 0,0 2 0 0 0,-1 1 0 0 0,-2 3 0 0 0,-1 1 0 0 0,0 0 0 0 0,-2 2 0 0 0,0 0 0 0 0,-2-6 0 0 0,1-5 0 0 0,-3-7 0 0 0,2-7 0 0 0,-2-5 0 0 0,0-4 0 0 0,2-3 0 0 0,0 3 0 0 0,0 3 0 0 0,-1 3 0 0 0,1 7 0 0 0,-1 7 0 0 0,1 5 0 0 0,1 2 0 0 0,0 1 0 0 0,0 2 0 0 0,-1-2 0 0 0,0-3 0 0 0,0-3 0 0 0,-3-3 0 0 0,0-3 0 0 0,0-1 0 0 0,1 3 0 0 0,0 0 0 0 0,1 0 0 0 0,-1 2 0 0 0,2 1 0 0 0,-2-2 0 0 0,-1-3 0 0 0,-2-6 0 0 0,-2-2 0 0 0,-1-2 0 0 0,2-3 0 0 0,0-3 0 0 0,0-1 0 0 0,-1-1 0 0 0,0-1 0 0 0,-2 0 0 0 0,1 0 0 0 0,-1 3 0 0 0,0 0 0 0 0,0 1 0 0 0,0 0 0 0 0,0-2 0 0 0,2-3 0 0 0,4-3 0 0 0,0-4-16383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3T05:25:10.7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15987 7437 16383 0 0,'0'0'-16383'0'0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2T23:29:48.3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6479 4270 16383 0 0,'0'0'-16383'0'0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2T23:29:48.8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7246 1767 16383 0 0,'0'0'-16383'0'0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2T23:29:48.8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5771 2014 16383 0 0,'0'0'-16383'0'0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2T23:29:48.8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8185 1899 16383 0 0,'0'0'-16383'0'0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2T23:29:48.8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8255 1899 16383 0 0,'0'0'-16383'0'0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2T23:29:48.8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6923 1680 16383 0 0,'0'0'-16383'0'0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5T01:59:09.8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5871 5707 16383 0 0,'0'0'-16383'0'0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5T01:59:09.8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5227 5807 16383 0 0,'0'0'-16383'0'0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customXml" Target="../ink/ink14.xml"/><Relationship Id="rId18" Type="http://schemas.openxmlformats.org/officeDocument/2006/relationships/image" Target="../media/image22.png"/><Relationship Id="rId3" Type="http://schemas.openxmlformats.org/officeDocument/2006/relationships/customXml" Target="../ink/ink8.xml"/><Relationship Id="rId21" Type="http://schemas.openxmlformats.org/officeDocument/2006/relationships/customXml" Target="../ink/ink18.xml"/><Relationship Id="rId7" Type="http://schemas.openxmlformats.org/officeDocument/2006/relationships/image" Target="../media/image17.png"/><Relationship Id="rId12" Type="http://schemas.openxmlformats.org/officeDocument/2006/relationships/image" Target="../media/image19.png"/><Relationship Id="rId17" Type="http://schemas.openxmlformats.org/officeDocument/2006/relationships/customXml" Target="../ink/ink16.xml"/><Relationship Id="rId2" Type="http://schemas.openxmlformats.org/officeDocument/2006/relationships/image" Target="../media/image16.png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11" Type="http://schemas.openxmlformats.org/officeDocument/2006/relationships/customXml" Target="../ink/ink13.xml"/><Relationship Id="rId5" Type="http://schemas.openxmlformats.org/officeDocument/2006/relationships/customXml" Target="../ink/ink9.xml"/><Relationship Id="rId15" Type="http://schemas.openxmlformats.org/officeDocument/2006/relationships/customXml" Target="../ink/ink15.xml"/><Relationship Id="rId23" Type="http://schemas.openxmlformats.org/officeDocument/2006/relationships/customXml" Target="../ink/ink19.xml"/><Relationship Id="rId10" Type="http://schemas.openxmlformats.org/officeDocument/2006/relationships/image" Target="../media/image18.png"/><Relationship Id="rId19" Type="http://schemas.openxmlformats.org/officeDocument/2006/relationships/customXml" Target="../ink/ink17.xml"/><Relationship Id="rId4" Type="http://schemas.openxmlformats.org/officeDocument/2006/relationships/image" Target="../media/image3.png"/><Relationship Id="rId9" Type="http://schemas.openxmlformats.org/officeDocument/2006/relationships/customXml" Target="../ink/ink12.xml"/><Relationship Id="rId14" Type="http://schemas.openxmlformats.org/officeDocument/2006/relationships/image" Target="../media/image20.png"/><Relationship Id="rId2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ustomXml" Target="../ink/ink7.xml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customXml" Target="../ink/ink5.xml"/><Relationship Id="rId4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How to Get on the new Microsoft Tenant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It's simple, really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13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564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AC114C-71E3-40C2-972F-FEBB97062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Under the Members dropdown, select Reset Password</a:t>
            </a:r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4F1264E-EE90-494D-9DA9-E6049FAF0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7933" y="857851"/>
            <a:ext cx="7347537" cy="514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2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E703F-B078-4469-AE9F-FEC1DC95D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Put in the Data You Wrote Down From </a:t>
            </a:r>
            <a:r>
              <a:rPr lang="en-US" err="1">
                <a:cs typeface="Calibri Light"/>
              </a:rPr>
              <a:t>eServices</a:t>
            </a:r>
            <a:r>
              <a:rPr lang="en-US">
                <a:cs typeface="Calibri Light"/>
              </a:rPr>
              <a:t>:</a:t>
            </a:r>
            <a:endParaRPr lang="en-US"/>
          </a:p>
        </p:txBody>
      </p:sp>
      <p:pic>
        <p:nvPicPr>
          <p:cNvPr id="5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072A40F-0BA3-40F4-9D21-3AA4836868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8279" y="1825625"/>
            <a:ext cx="4861442" cy="4351338"/>
          </a:xfrm>
        </p:spPr>
      </p:pic>
      <p:pic>
        <p:nvPicPr>
          <p:cNvPr id="6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A52E93C-0578-4A4E-8697-297EF90A29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829760"/>
            <a:ext cx="5181600" cy="4272183"/>
          </a:xfrm>
        </p:spPr>
      </p:pic>
    </p:spTree>
    <p:extLst>
      <p:ext uri="{BB962C8B-B14F-4D97-AF65-F5344CB8AC3E}">
        <p14:creationId xmlns:p14="http://schemas.microsoft.com/office/powerpoint/2010/main" val="1969932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39399A-4748-4FCD-BFD9-967A42EDC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This next page will ask you to choose an email. It will have to be an email that you know the password to, so we can send you a temporary one to logon</a:t>
            </a:r>
            <a:b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7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5A13B35-D9A6-4763-A17A-5B4C811E80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8833" y="467208"/>
            <a:ext cx="7072938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14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C30C2-5CCE-4AA2-AE93-611D250BC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Next: continue to the next page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882ED-6A65-4540-B698-794742D6C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We will send you a </a:t>
            </a:r>
            <a:r>
              <a:rPr lang="en-US" b="1">
                <a:cs typeface="Calibri"/>
              </a:rPr>
              <a:t>temporary </a:t>
            </a:r>
            <a:r>
              <a:rPr lang="en-US">
                <a:cs typeface="Calibri"/>
              </a:rPr>
              <a:t>reset password</a:t>
            </a:r>
          </a:p>
          <a:p>
            <a:r>
              <a:rPr lang="en-US">
                <a:cs typeface="Calibri"/>
              </a:rPr>
              <a:t>Using this password will require you to change to a new password so that after doing it, the original temporary password won't work, only the one you choose now will work – SO WRITE IT DOWN!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Do this now: </a:t>
            </a:r>
          </a:p>
          <a:p>
            <a:pPr lvl="1"/>
            <a:r>
              <a:rPr lang="en-US">
                <a:cs typeface="Calibri"/>
              </a:rPr>
              <a:t>Go to your email that we sent your temporary password to</a:t>
            </a:r>
          </a:p>
          <a:p>
            <a:pPr lvl="1"/>
            <a:r>
              <a:rPr lang="en-US">
                <a:cs typeface="Calibri"/>
              </a:rPr>
              <a:t>in your browser go to:  office.com</a:t>
            </a:r>
            <a:endParaRPr lang="en-US"/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1995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7350-EEE5-4219-96DF-1DC7CBD4C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This is the logon page you will always use. Notice that I went to "office.com" in the URL</a:t>
            </a:r>
            <a:endParaRPr lang="en-US"/>
          </a:p>
        </p:txBody>
      </p:sp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0454966A-3476-4677-976F-65286D2C50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4060" y="1901825"/>
            <a:ext cx="6831970" cy="4767287"/>
          </a:xfrm>
        </p:spPr>
      </p:pic>
    </p:spTree>
    <p:extLst>
      <p:ext uri="{BB962C8B-B14F-4D97-AF65-F5344CB8AC3E}">
        <p14:creationId xmlns:p14="http://schemas.microsoft.com/office/powerpoint/2010/main" val="2227808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565C3-DC5F-431C-AE5C-094B072D6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56191"/>
          </a:xfrm>
        </p:spPr>
        <p:txBody>
          <a:bodyPr>
            <a:normAutofit fontScale="90000"/>
          </a:bodyPr>
          <a:lstStyle/>
          <a:p>
            <a:r>
              <a:rPr lang="en-US">
                <a:cs typeface="Calibri Light"/>
              </a:rPr>
              <a:t>Take very careful note of the sentence, right above the red sign in button. Note the "Sign in as ..". It has to look like this:</a:t>
            </a:r>
          </a:p>
        </p:txBody>
      </p:sp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547A370E-9F61-4044-B71C-30249C7A0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9972" y="2043339"/>
            <a:ext cx="4310798" cy="4351338"/>
          </a:xfrm>
        </p:spPr>
      </p:pic>
    </p:spTree>
    <p:extLst>
      <p:ext uri="{BB962C8B-B14F-4D97-AF65-F5344CB8AC3E}">
        <p14:creationId xmlns:p14="http://schemas.microsoft.com/office/powerpoint/2010/main" val="1253453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C531E0-666B-4B64-A067-F3E357077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FFFFFF"/>
                </a:solidFill>
                <a:ea typeface="+mj-lt"/>
                <a:cs typeface="+mj-lt"/>
              </a:rPr>
              <a:t>What Can Possibly Go Wrong? </a:t>
            </a:r>
            <a:endParaRPr lang="en-US" sz="3200">
              <a:ea typeface="+mj-lt"/>
              <a:cs typeface="+mj-l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B2FCAC-C4FE-406C-B9D1-8AC1B04F1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51" y="3364655"/>
            <a:ext cx="3852212" cy="278792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b="1">
                <a:solidFill>
                  <a:srgbClr val="FF0000"/>
                </a:solidFill>
                <a:cs typeface="Calibri"/>
              </a:rPr>
              <a:t>If the sign in looks like this: "firstName.Lastname@hawaiiwing.onmicrosoft.com"</a:t>
            </a:r>
          </a:p>
          <a:p>
            <a:r>
              <a:rPr lang="en-US" sz="2400">
                <a:cs typeface="Calibri"/>
              </a:rPr>
              <a:t>Do not proceed if this happens. Stop. Do not continue, do not pass Go</a:t>
            </a:r>
            <a:endParaRPr lang="en-US"/>
          </a:p>
          <a:p>
            <a:r>
              <a:rPr lang="en-US" sz="2400">
                <a:cs typeface="Calibri"/>
              </a:rPr>
              <a:t>Call one of us!</a:t>
            </a:r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81BD1AA-BD38-4EB9-A866-2EA35AD2E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533" y="1088978"/>
            <a:ext cx="6094593" cy="482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23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B7618-1B49-4C22-A434-5FEE43C6C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Logging Out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FB836-5A80-4611-89D5-71A6047F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cs typeface="Calibri"/>
              </a:rPr>
              <a:t>Find your Icon at the top right corner of the screen, next to the search box. </a:t>
            </a:r>
          </a:p>
          <a:p>
            <a:r>
              <a:rPr lang="en-US" sz="2000">
                <a:cs typeface="Calibri"/>
              </a:rPr>
              <a:t>Click on Sign Out [It's "good hygiene" to always Sign Out]</a:t>
            </a:r>
          </a:p>
          <a:p>
            <a:r>
              <a:rPr lang="en-US" sz="2000">
                <a:cs typeface="Calibri"/>
              </a:rPr>
              <a:t>It should look like -&gt;</a:t>
            </a:r>
          </a:p>
          <a:p>
            <a:pPr marL="0" indent="0">
              <a:buNone/>
            </a:pPr>
            <a:endParaRPr lang="en-US" sz="2000"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B7A4C57-4C42-4C39-B447-A04E9B86F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456046"/>
            <a:ext cx="6019331" cy="394266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57307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DE982-0D95-41A7-95ED-BEDFFAFF7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FF0000"/>
                </a:solidFill>
                <a:cs typeface="Calibri Light"/>
              </a:rPr>
              <a:t>One last point: DO NOT USE MICROSOFT'S "FORGOT MY PASSWORD</a:t>
            </a:r>
            <a:r>
              <a:rPr lang="en-US">
                <a:cs typeface="Calibri Light"/>
              </a:rPr>
              <a:t>".</a:t>
            </a:r>
            <a:br>
              <a:rPr lang="en-US">
                <a:cs typeface="Calibri Light"/>
              </a:rPr>
            </a:br>
            <a:endParaRPr lang="en-US"/>
          </a:p>
        </p:txBody>
      </p:sp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27E8F22-4345-4C1F-A7EE-E98F0A0F8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564" y="1285137"/>
            <a:ext cx="9502219" cy="5574081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0E914E5-DCEC-4265-8C71-4D828758FF18}"/>
                  </a:ext>
                </a:extLst>
              </p14:cNvPr>
              <p14:cNvContentPartPr/>
              <p14:nvPr/>
            </p14:nvContentPartPr>
            <p14:xfrm>
              <a:off x="3506736" y="3662625"/>
              <a:ext cx="19050" cy="1905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0E914E5-DCEC-4265-8C71-4D828758FF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54236" y="2710125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7AA5E8E-FEA7-4FB5-957F-BAC270AD4F1E}"/>
                  </a:ext>
                </a:extLst>
              </p14:cNvPr>
              <p14:cNvContentPartPr/>
              <p14:nvPr/>
            </p14:nvContentPartPr>
            <p14:xfrm>
              <a:off x="3075342" y="3730048"/>
              <a:ext cx="19050" cy="1905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7AA5E8E-FEA7-4FB5-957F-BAC270AD4F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22842" y="2777548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9DC1503-BE7D-438A-8086-2CCDFC744E78}"/>
                  </a:ext>
                </a:extLst>
              </p14:cNvPr>
              <p14:cNvContentPartPr/>
              <p14:nvPr/>
            </p14:nvContentPartPr>
            <p14:xfrm>
              <a:off x="7251460" y="4624678"/>
              <a:ext cx="19050" cy="1905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9DC1503-BE7D-438A-8086-2CCDFC744E7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98960" y="3672178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FA45BAC-44C3-4FD7-AB3A-26246B1B30B4}"/>
                  </a:ext>
                </a:extLst>
              </p14:cNvPr>
              <p14:cNvContentPartPr/>
              <p14:nvPr/>
            </p14:nvContentPartPr>
            <p14:xfrm>
              <a:off x="10092485" y="4991349"/>
              <a:ext cx="19050" cy="1905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FA45BAC-44C3-4FD7-AB3A-26246B1B30B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39985" y="4038849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DAFACAE-95EB-4A5A-B1F1-4A696D51F38D}"/>
                  </a:ext>
                </a:extLst>
              </p14:cNvPr>
              <p14:cNvContentPartPr/>
              <p14:nvPr/>
            </p14:nvContentPartPr>
            <p14:xfrm>
              <a:off x="2775941" y="3433370"/>
              <a:ext cx="2657475" cy="2143125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DAFACAE-95EB-4A5A-B1F1-4A696D51F38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57963" y="3415394"/>
                <a:ext cx="2693071" cy="2178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DCDEA3A-CD54-462B-B599-920ECEBDFD5C}"/>
                  </a:ext>
                </a:extLst>
              </p14:cNvPr>
              <p14:cNvContentPartPr/>
              <p14:nvPr/>
            </p14:nvContentPartPr>
            <p14:xfrm>
              <a:off x="5576573" y="4407225"/>
              <a:ext cx="752475" cy="180974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DCDEA3A-CD54-462B-B599-920ECEBDFD5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58476" y="4389517"/>
                <a:ext cx="788307" cy="216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99BD9BB-D282-4852-86F1-F7266FBC461F}"/>
                  </a:ext>
                </a:extLst>
              </p14:cNvPr>
              <p14:cNvContentPartPr/>
              <p14:nvPr/>
            </p14:nvContentPartPr>
            <p14:xfrm>
              <a:off x="5549945" y="4439338"/>
              <a:ext cx="561975" cy="295275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99BD9BB-D282-4852-86F1-F7266FBC461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32048" y="4421572"/>
                <a:ext cx="597412" cy="330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FACFC41-A6FF-4BB1-94BC-CBACABC8E651}"/>
                  </a:ext>
                </a:extLst>
              </p14:cNvPr>
              <p14:cNvContentPartPr/>
              <p14:nvPr/>
            </p14:nvContentPartPr>
            <p14:xfrm>
              <a:off x="6675332" y="4009084"/>
              <a:ext cx="142875" cy="790575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FACFC41-A6FF-4BB1-94BC-CBACABC8E65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57155" y="3991026"/>
                <a:ext cx="178866" cy="8263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6329440-1584-4C31-85FD-99814C4534F4}"/>
                  </a:ext>
                </a:extLst>
              </p14:cNvPr>
              <p14:cNvContentPartPr/>
              <p14:nvPr/>
            </p14:nvContentPartPr>
            <p14:xfrm>
              <a:off x="6708169" y="3755683"/>
              <a:ext cx="685800" cy="781049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6329440-1584-4C31-85FD-99814C4534F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690178" y="3737695"/>
                <a:ext cx="721421" cy="816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CDF8A9C-0DC8-4F48-A3BF-8D6CC400367F}"/>
                  </a:ext>
                </a:extLst>
              </p14:cNvPr>
              <p14:cNvContentPartPr/>
              <p14:nvPr/>
            </p14:nvContentPartPr>
            <p14:xfrm>
              <a:off x="7651601" y="3740317"/>
              <a:ext cx="485775" cy="666749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CDF8A9C-0DC8-4F48-A3BF-8D6CC400367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633609" y="3722423"/>
                <a:ext cx="521399" cy="702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CBC3715-7B90-4899-868A-D48C7C58BDDA}"/>
                  </a:ext>
                </a:extLst>
              </p14:cNvPr>
              <p14:cNvContentPartPr/>
              <p14:nvPr/>
            </p14:nvContentPartPr>
            <p14:xfrm>
              <a:off x="8223145" y="2949679"/>
              <a:ext cx="190500" cy="100965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CBC3715-7B90-4899-868A-D48C7C58BDD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204828" y="2931662"/>
                <a:ext cx="226768" cy="10453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765475D-4DA3-481E-9301-C328EF0678F1}"/>
                  </a:ext>
                </a:extLst>
              </p14:cNvPr>
              <p14:cNvContentPartPr/>
              <p14:nvPr/>
            </p14:nvContentPartPr>
            <p14:xfrm>
              <a:off x="8538159" y="4380748"/>
              <a:ext cx="19049" cy="19049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765475D-4DA3-481E-9301-C328EF0678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85709" y="3428298"/>
                <a:ext cx="1904900" cy="19049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8966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37F6B-FD0C-4823-B86E-9D9B7AEAE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So, what do I do if I forgot my Password?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DAD80-CCF1-40AF-AD99-A2F445AC3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4400">
                <a:cs typeface="Calibri"/>
              </a:rPr>
              <a:t>Go to the place you found this presentation, and do all the steps again from the top, right? </a:t>
            </a:r>
          </a:p>
          <a:p>
            <a:r>
              <a:rPr lang="en-US" sz="4400">
                <a:cs typeface="Calibri"/>
              </a:rPr>
              <a:t>You can use this process as many times as you want-it will always work. Again;</a:t>
            </a:r>
          </a:p>
          <a:p>
            <a:r>
              <a:rPr lang="en-US" sz="4400">
                <a:solidFill>
                  <a:srgbClr val="FF0000"/>
                </a:solidFill>
                <a:cs typeface="Calibri"/>
              </a:rPr>
              <a:t>NEVER USE THE MICROSOFT VERSION [see the last slide]</a:t>
            </a:r>
          </a:p>
          <a:p>
            <a:r>
              <a:rPr lang="en-US" sz="4400">
                <a:cs typeface="Calibri"/>
              </a:rPr>
              <a:t>If in doubt, call one of the IT guys first</a:t>
            </a:r>
            <a:endParaRPr lang="en-US" sz="440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4322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2AB88-E358-4120-A8AB-522BFEA68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Calibri Light"/>
              </a:rPr>
              <a:t>What is a Microsoft 'Tenant'?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F59DF-CD97-4833-A42A-A36508B7C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endParaRPr lang="en-US" sz="4000">
              <a:cs typeface="Calibri"/>
            </a:endParaRPr>
          </a:p>
          <a:p>
            <a:r>
              <a:rPr lang="en-US" sz="4000">
                <a:cs typeface="Calibri"/>
              </a:rPr>
              <a:t>A tenant is just a fancy word for a Microsoft license. It comprises all the people in our organization. That's it!</a:t>
            </a:r>
            <a:endParaRPr lang="en-US"/>
          </a:p>
          <a:p>
            <a:endParaRPr lang="en-US" sz="4000">
              <a:cs typeface="Calibri"/>
            </a:endParaRPr>
          </a:p>
          <a:p>
            <a:r>
              <a:rPr lang="en-US" sz="4000">
                <a:cs typeface="Calibri"/>
              </a:rPr>
              <a:t>Our Microsoft Tenant is comprised of all the Cadets and Senior Members under a </a:t>
            </a:r>
            <a:r>
              <a:rPr lang="en-US" sz="4000" b="1">
                <a:cs typeface="Calibri"/>
              </a:rPr>
              <a:t>single license</a:t>
            </a:r>
            <a:r>
              <a:rPr lang="en-US" sz="4000">
                <a:cs typeface="Calibri"/>
              </a:rPr>
              <a:t>. Our license is controlled by Pacific Coast Region, CAP</a:t>
            </a:r>
          </a:p>
        </p:txBody>
      </p:sp>
    </p:spTree>
    <p:extLst>
      <p:ext uri="{BB962C8B-B14F-4D97-AF65-F5344CB8AC3E}">
        <p14:creationId xmlns:p14="http://schemas.microsoft.com/office/powerpoint/2010/main" val="1865814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134CC-AB3E-4EE8-BF0D-499502916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You're Going to Need Data About Yourself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2E724-9EF5-43B3-A27F-ED9A6D642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r>
              <a:rPr lang="en-US">
                <a:cs typeface="Calibri" panose="020F0502020204030204"/>
              </a:rPr>
              <a:t>Your last name</a:t>
            </a:r>
          </a:p>
          <a:p>
            <a:r>
              <a:rPr lang="en-US">
                <a:cs typeface="Calibri" panose="020F0502020204030204"/>
              </a:rPr>
              <a:t>Your CAPID</a:t>
            </a:r>
          </a:p>
          <a:p>
            <a:r>
              <a:rPr lang="en-US">
                <a:cs typeface="Calibri" panose="020F0502020204030204"/>
              </a:rPr>
              <a:t>Your Rank</a:t>
            </a:r>
          </a:p>
          <a:p>
            <a:r>
              <a:rPr lang="en-US">
                <a:cs typeface="Calibri" panose="020F0502020204030204"/>
              </a:rPr>
              <a:t>Your town of residence</a:t>
            </a:r>
          </a:p>
          <a:p>
            <a:r>
              <a:rPr lang="en-US">
                <a:cs typeface="Calibri" panose="020F0502020204030204"/>
              </a:rPr>
              <a:t>The date you originally joined CAP</a:t>
            </a:r>
          </a:p>
          <a:p>
            <a:endParaRPr lang="en-US">
              <a:cs typeface="Calibri" panose="020F0502020204030204"/>
            </a:endParaRPr>
          </a:p>
          <a:p>
            <a:r>
              <a:rPr lang="en-US">
                <a:cs typeface="Calibri" panose="020F0502020204030204"/>
              </a:rPr>
              <a:t>These are all on </a:t>
            </a:r>
            <a:r>
              <a:rPr lang="en-US" err="1">
                <a:cs typeface="Calibri" panose="020F0502020204030204"/>
              </a:rPr>
              <a:t>eServices</a:t>
            </a:r>
          </a:p>
        </p:txBody>
      </p:sp>
    </p:spTree>
    <p:extLst>
      <p:ext uri="{BB962C8B-B14F-4D97-AF65-F5344CB8AC3E}">
        <p14:creationId xmlns:p14="http://schemas.microsoft.com/office/powerpoint/2010/main" val="2406741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5B4BE-D43C-4D75-BD07-B764D4F92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Calibri Light"/>
              </a:rPr>
              <a:t>Where to Get Your CAPID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E18D3-8D2B-4690-B97C-B95E93B89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Log into </a:t>
            </a:r>
            <a:r>
              <a:rPr lang="en-US" err="1">
                <a:cs typeface="Calibri"/>
              </a:rPr>
              <a:t>eServices</a:t>
            </a:r>
            <a:r>
              <a:rPr lang="en-US">
                <a:cs typeface="Calibri"/>
              </a:rPr>
              <a:t>, bringing up the home page;</a:t>
            </a:r>
          </a:p>
          <a:p>
            <a:pPr marL="0" indent="0">
              <a:buNone/>
            </a:pPr>
            <a:endParaRPr lang="en-US">
              <a:solidFill>
                <a:srgbClr val="FF0000"/>
              </a:solidFill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9587BEA7-E87C-4991-AD11-0D8873B12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266" y="2526614"/>
            <a:ext cx="9339617" cy="37950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D783A0D-FE5D-4001-8D71-60BF508A0B3D}"/>
                  </a:ext>
                </a:extLst>
              </p14:cNvPr>
              <p14:cNvContentPartPr/>
              <p14:nvPr/>
            </p14:nvContentPartPr>
            <p14:xfrm>
              <a:off x="575111" y="2160399"/>
              <a:ext cx="1800225" cy="1200149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D783A0D-FE5D-4001-8D71-60BF508A0B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080" y="2142357"/>
                <a:ext cx="1835927" cy="12358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B07DBF6-0693-4D01-95A5-1479CF05304A}"/>
                  </a:ext>
                </a:extLst>
              </p14:cNvPr>
              <p14:cNvContentPartPr/>
              <p14:nvPr/>
            </p14:nvContentPartPr>
            <p14:xfrm>
              <a:off x="2416894" y="2902966"/>
              <a:ext cx="19050" cy="1905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B07DBF6-0693-4D01-95A5-1479CF05304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64394" y="1950466"/>
                <a:ext cx="1905000" cy="190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6184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8D7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F82E8-7D2D-44FD-B0A8-C7E9B1D74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 to Administration, and then to Member Search</a:t>
            </a:r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39CCB44-BD34-44AD-A40C-8D15CFB9F5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9685" y="607423"/>
            <a:ext cx="5877176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14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80D83-10E3-4D27-B213-55F7981CE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Use Search By User (CAPID OR NAME) below:</a:t>
            </a:r>
            <a:endParaRPr lang="en-US"/>
          </a:p>
        </p:txBody>
      </p:sp>
      <p:pic>
        <p:nvPicPr>
          <p:cNvPr id="4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4183CA4-1DD6-4C01-878B-3A32B8867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77019"/>
            <a:ext cx="10515600" cy="4501067"/>
          </a:xfrm>
        </p:spPr>
      </p:pic>
    </p:spTree>
    <p:extLst>
      <p:ext uri="{BB962C8B-B14F-4D97-AF65-F5344CB8AC3E}">
        <p14:creationId xmlns:p14="http://schemas.microsoft.com/office/powerpoint/2010/main" val="1316230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71463-AFE7-4759-A5D7-647673EB9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Take down the following data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C0F92-91E4-4725-B783-36CC2215E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Put your CAPID or your Name in the "Search by User" box</a:t>
            </a:r>
          </a:p>
          <a:p>
            <a:r>
              <a:rPr lang="en-US">
                <a:cs typeface="Calibri"/>
              </a:rPr>
              <a:t>When your file comes up, note down the following:</a:t>
            </a:r>
          </a:p>
          <a:p>
            <a:r>
              <a:rPr lang="en-US">
                <a:cs typeface="Calibri"/>
              </a:rPr>
              <a:t>Your rank</a:t>
            </a:r>
          </a:p>
          <a:p>
            <a:r>
              <a:rPr lang="en-US">
                <a:cs typeface="Calibri"/>
              </a:rPr>
              <a:t>Your current town</a:t>
            </a:r>
          </a:p>
          <a:p>
            <a:r>
              <a:rPr lang="en-US">
                <a:cs typeface="Calibri"/>
              </a:rPr>
              <a:t>Your "Original Date Joined"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183A9D6-F52E-4965-A4E0-D0832EAEE1BF}"/>
                  </a:ext>
                </a:extLst>
              </p14:cNvPr>
              <p14:cNvContentPartPr/>
              <p14:nvPr/>
            </p14:nvContentPartPr>
            <p14:xfrm>
              <a:off x="2969493" y="1100583"/>
              <a:ext cx="19050" cy="1905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183A9D6-F52E-4965-A4E0-D0832EAEE1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6993" y="148083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F68556D-110E-44E5-A742-D27BC2FF88C4}"/>
                  </a:ext>
                </a:extLst>
              </p14:cNvPr>
              <p14:cNvContentPartPr/>
              <p14:nvPr/>
            </p14:nvContentPartPr>
            <p14:xfrm>
              <a:off x="1906860" y="1278731"/>
              <a:ext cx="19050" cy="1905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F68556D-110E-44E5-A742-D27BC2FF88C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4360" y="326231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94165CE-FB71-484E-A499-BE502EF9A54E}"/>
                  </a:ext>
                </a:extLst>
              </p14:cNvPr>
              <p14:cNvContentPartPr/>
              <p14:nvPr/>
            </p14:nvContentPartPr>
            <p14:xfrm>
              <a:off x="3645544" y="1196131"/>
              <a:ext cx="19050" cy="1905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94165CE-FB71-484E-A499-BE502EF9A54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93044" y="243631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5F81821-87D9-4C8C-B5AE-11092E6A37BD}"/>
                  </a:ext>
                </a:extLst>
              </p14:cNvPr>
              <p14:cNvContentPartPr/>
              <p14:nvPr/>
            </p14:nvContentPartPr>
            <p14:xfrm>
              <a:off x="3695997" y="1196131"/>
              <a:ext cx="19050" cy="1905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5F81821-87D9-4C8C-B5AE-11092E6A37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3497" y="243631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75CE626-523C-4475-81EF-3A4EBB46F55C}"/>
                  </a:ext>
                </a:extLst>
              </p14:cNvPr>
              <p14:cNvContentPartPr/>
              <p14:nvPr/>
            </p14:nvContentPartPr>
            <p14:xfrm>
              <a:off x="2736874" y="1038225"/>
              <a:ext cx="19050" cy="1905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75CE626-523C-4475-81EF-3A4EBB46F5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84374" y="85725"/>
                <a:ext cx="1905000" cy="190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6506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FA6BD47-B2D1-40C5-9C25-7BA0733ED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669" y="762872"/>
            <a:ext cx="7883856" cy="510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78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3A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FE115-1770-4F40-8A15-A1079DF13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Open your favorite Browser, and go to this URL</a:t>
            </a:r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6113D14-52A5-4148-86D3-17C9DD1D6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7933" y="1050723"/>
            <a:ext cx="7347537" cy="475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36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68d3c5c-b700-442f-b72d-a310c6c13ba8">
      <UserInfo>
        <DisplayName>Lynch, Brian J 2d Lt</DisplayName>
        <AccountId>19</AccountId>
        <AccountType/>
      </UserInfo>
      <UserInfo>
        <DisplayName>Mardini, Michael A 1st Lt</DisplayName>
        <AccountId>18</AccountId>
        <AccountType/>
      </UserInfo>
      <UserInfo>
        <DisplayName>Ng, Darryl B 1st Lt</DisplayName>
        <AccountId>62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492CCE62DA064D98870683317D20BB" ma:contentTypeVersion="6" ma:contentTypeDescription="Create a new document." ma:contentTypeScope="" ma:versionID="37279eca513df2ac248997b6822fb1fe">
  <xsd:schema xmlns:xsd="http://www.w3.org/2001/XMLSchema" xmlns:xs="http://www.w3.org/2001/XMLSchema" xmlns:p="http://schemas.microsoft.com/office/2006/metadata/properties" xmlns:ns2="c715ef7a-a463-410c-b8cd-8b8e6e2376e5" xmlns:ns3="f68d3c5c-b700-442f-b72d-a310c6c13ba8" targetNamespace="http://schemas.microsoft.com/office/2006/metadata/properties" ma:root="true" ma:fieldsID="0127106a6bccfa23ae6442ced58174c1" ns2:_="" ns3:_="">
    <xsd:import namespace="c715ef7a-a463-410c-b8cd-8b8e6e2376e5"/>
    <xsd:import namespace="f68d3c5c-b700-442f-b72d-a310c6c13b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ef7a-a463-410c-b8cd-8b8e6e2376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d3c5c-b700-442f-b72d-a310c6c13ba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AB2778-1635-4F28-9B4D-EBF4769BA6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713EC6-D763-498A-9EEB-416E2C8993DB}">
  <ds:schemaRefs>
    <ds:schemaRef ds:uri="f68d3c5c-b700-442f-b72d-a310c6c13ba8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228CE14-8809-4E09-905C-7106428F7E17}">
  <ds:schemaRefs>
    <ds:schemaRef ds:uri="c715ef7a-a463-410c-b8cd-8b8e6e2376e5"/>
    <ds:schemaRef ds:uri="f68d3c5c-b700-442f-b72d-a310c6c13ba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How to Get on the new Microsoft Tenant</vt:lpstr>
      <vt:lpstr>What is a Microsoft 'Tenant'?</vt:lpstr>
      <vt:lpstr>You're Going to Need Data About Yourself</vt:lpstr>
      <vt:lpstr>Where to Get Your CAPID Data?</vt:lpstr>
      <vt:lpstr>Go to Administration, and then to Member Search</vt:lpstr>
      <vt:lpstr>Use Search By User (CAPID OR NAME) below:</vt:lpstr>
      <vt:lpstr>Take down the following data</vt:lpstr>
      <vt:lpstr>PowerPoint Presentation</vt:lpstr>
      <vt:lpstr>Open your favorite Browser, and go to this URL</vt:lpstr>
      <vt:lpstr>Under the Members dropdown, select Reset Password</vt:lpstr>
      <vt:lpstr>Put in the Data You Wrote Down From eServices:</vt:lpstr>
      <vt:lpstr>This next page will ask you to choose an email. It will have to be an email that you know the password to, so we can send you a temporary one to logon </vt:lpstr>
      <vt:lpstr>Next: continue to the next page</vt:lpstr>
      <vt:lpstr>This is the logon page you will always use. Notice that I went to "office.com" in the URL</vt:lpstr>
      <vt:lpstr>Take very careful note of the sentence, right above the red sign in button. Note the "Sign in as ..". It has to look like this:</vt:lpstr>
      <vt:lpstr>What Can Possibly Go Wrong? </vt:lpstr>
      <vt:lpstr>Logging Out </vt:lpstr>
      <vt:lpstr>One last point: DO NOT USE MICROSOFT'S "FORGOT MY PASSWORD". </vt:lpstr>
      <vt:lpstr>So, what do I do if I forgot my Password?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</dc:title>
  <dc:creator/>
  <cp:revision>2</cp:revision>
  <dcterms:created xsi:type="dcterms:W3CDTF">2021-04-24T21:24:26Z</dcterms:created>
  <dcterms:modified xsi:type="dcterms:W3CDTF">2021-05-25T03:31:03Z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0x01010032492CCE62DA064D98870683317D20BB</vt:lpwstr>
  </property>
</Properties>
</file>