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261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E4196"/>
    <a:srgbClr val="C00000"/>
    <a:srgbClr val="21428B"/>
    <a:srgbClr val="FFFFFF"/>
    <a:srgbClr val="F5F5F6"/>
    <a:srgbClr val="FBFBFB"/>
    <a:srgbClr val="BDBDBD"/>
    <a:srgbClr val="63656B"/>
    <a:srgbClr val="EFEF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8566ACB-62CB-4533-8F0D-4AB0167628BA}" v="6" dt="2022-06-28T21:21:39.42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8425" autoAdjust="0"/>
    <p:restoredTop sz="89935" autoAdjust="0"/>
  </p:normalViewPr>
  <p:slideViewPr>
    <p:cSldViewPr snapToGrid="0">
      <p:cViewPr>
        <p:scale>
          <a:sx n="110" d="100"/>
          <a:sy n="110" d="100"/>
        </p:scale>
        <p:origin x="264" y="40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31" d="100"/>
          <a:sy n="131" d="100"/>
        </p:scale>
        <p:origin x="4384" y="17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D29A8BCF-FF3D-3E4A-A4EB-28EB5D0951B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D3F2348-4738-484C-A45E-60B2C2B9EEC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7DA0A6-7C6F-DF46-909C-265526473D0B}" type="datetimeFigureOut">
              <a:rPr lang="en-US" smtClean="0"/>
              <a:t>4/22/23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1CB548E-3968-674D-8349-8ED65E1D948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65FFD78-87A6-2242-8CC8-C7D2A1368569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7858C8-94F6-9649-B36D-1BE13D2E3D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2960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F64E0E-513F-4300-B88D-F63DA86B8B48}" type="datetimeFigureOut">
              <a:rPr lang="en-US" smtClean="0"/>
              <a:t>4/22/23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0A1390-2F5E-4337-9BEC-5F90CCEDA0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2614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Placeholder 1">
            <a:extLst>
              <a:ext uri="{FF2B5EF4-FFF2-40B4-BE49-F238E27FC236}">
                <a16:creationId xmlns:a16="http://schemas.microsoft.com/office/drawing/2014/main" id="{F64B1598-0A11-4ADE-A8F1-25958FE592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00960" y="2835678"/>
            <a:ext cx="7931825" cy="2184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</a:t>
            </a:r>
            <a:br>
              <a:rPr lang="en-US" dirty="0"/>
            </a:br>
            <a:r>
              <a:rPr lang="en-US" dirty="0"/>
              <a:t>title style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9E42631-8B64-4020-9116-5174F713B1FA}"/>
              </a:ext>
            </a:extLst>
          </p:cNvPr>
          <p:cNvSpPr/>
          <p:nvPr userDrawn="1"/>
        </p:nvSpPr>
        <p:spPr>
          <a:xfrm>
            <a:off x="88490" y="98323"/>
            <a:ext cx="1504336" cy="144534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9AF4A50-C891-1D57-D444-08568EB87F6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21243" y="2662428"/>
            <a:ext cx="2531140" cy="253114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8CAFB78C-8F23-137D-A36E-8C7ED184A3A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19" t="5507" r="714"/>
          <a:stretch/>
        </p:blipFill>
        <p:spPr>
          <a:xfrm>
            <a:off x="0" y="-1"/>
            <a:ext cx="12192000" cy="218464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B182ACCD-1FDD-C9D5-4372-6439C427197F}"/>
              </a:ext>
            </a:extLst>
          </p:cNvPr>
          <p:cNvSpPr/>
          <p:nvPr userDrawn="1"/>
        </p:nvSpPr>
        <p:spPr>
          <a:xfrm>
            <a:off x="0" y="6649656"/>
            <a:ext cx="12192000" cy="208344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37627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7079FD-F3DD-45E6-9736-FC88E2E407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0FE225D5-BCD8-4C8A-AFB2-3351BCE4DF5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BDBDBD"/>
                </a:solidFill>
              </a:defRPr>
            </a:lvl1pPr>
          </a:lstStyle>
          <a:p>
            <a:fld id="{A47E3F7A-0EE5-45E7-B40F-D7CBCF0FD8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itle 8">
            <a:extLst>
              <a:ext uri="{FF2B5EF4-FFF2-40B4-BE49-F238E27FC236}">
                <a16:creationId xmlns:a16="http://schemas.microsoft.com/office/drawing/2014/main" id="{4D98CF1B-D3CD-4E42-A764-F2AB0E5645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Footer Placeholder 7">
            <a:extLst>
              <a:ext uri="{FF2B5EF4-FFF2-40B4-BE49-F238E27FC236}">
                <a16:creationId xmlns:a16="http://schemas.microsoft.com/office/drawing/2014/main" id="{59ADBDD4-70CA-4385-9C98-1BA05DC92EA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38199" y="6535503"/>
            <a:ext cx="10507860" cy="184862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rgbClr val="BDBDB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ctr"/>
            <a:r>
              <a:rPr lang="en-US" b="1" dirty="0">
                <a:ln w="6350">
                  <a:noFill/>
                </a:ln>
              </a:rPr>
              <a:t>Volunteers Serving America’s Communities, Saving Lives, and Shaping Futures.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92286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1E431D-A7A4-4F20-A2BD-88F59FC810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11984" y="136525"/>
            <a:ext cx="9818016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193D99-7A5E-4126-B091-6BA792DC9E2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92252C7-EBA6-4BE6-93B6-52C9340FE8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FECECF4-D905-40B0-A856-9D7CAE06BDF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47E3F7A-0EE5-45E7-B40F-D7CBCF0FD8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Footer Placeholder 7">
            <a:extLst>
              <a:ext uri="{FF2B5EF4-FFF2-40B4-BE49-F238E27FC236}">
                <a16:creationId xmlns:a16="http://schemas.microsoft.com/office/drawing/2014/main" id="{878C0B00-7D9F-F4A7-49B6-D8E35156FD8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38199" y="6535503"/>
            <a:ext cx="10507860" cy="184862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rgbClr val="BDBDB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ctr"/>
            <a:r>
              <a:rPr lang="en-US" b="1" dirty="0">
                <a:ln w="6350">
                  <a:noFill/>
                </a:ln>
              </a:rPr>
              <a:t>Volunteers Serving America’s Communities, Saving Lives, and Shaping Futures.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50401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ECBF21-1D03-4DB0-9D4C-7A74FCD4D0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21410" y="188913"/>
            <a:ext cx="9732390" cy="1325563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37456AA-A7C4-431E-BAA0-D788BC1D6E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>
            <a:noAutofit/>
          </a:bodyPr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D606726-4D8C-409F-B61C-6630E723F0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038F9B7-A44E-411A-BCF1-AB515146070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77BE248-7D69-490E-8147-C4EB882C910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5pPr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C061A147-1B50-42E4-9784-AED17788D02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47E3F7A-0EE5-45E7-B40F-D7CBCF0FD8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7">
            <a:extLst>
              <a:ext uri="{FF2B5EF4-FFF2-40B4-BE49-F238E27FC236}">
                <a16:creationId xmlns:a16="http://schemas.microsoft.com/office/drawing/2014/main" id="{4D53D0CD-3B3C-40F3-9CC5-0A3677653BD1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>
          <a:xfrm>
            <a:off x="838199" y="6535503"/>
            <a:ext cx="10507860" cy="184862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rgbClr val="BDBDB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ctr"/>
            <a:r>
              <a:rPr lang="en-US" b="1" dirty="0">
                <a:ln w="6350">
                  <a:noFill/>
                </a:ln>
              </a:rPr>
              <a:t>Volunteers Serving America’s Communities, Saving Lives, and Shaping Futures.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19131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4B4B67-2F88-4C02-A1E3-BC8D474020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02556" y="149242"/>
            <a:ext cx="9751243" cy="1325563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DBBE18F-E527-4C34-985A-AD6904315DC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47E3F7A-0EE5-45E7-B40F-D7CBCF0FD8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Footer Placeholder 7">
            <a:extLst>
              <a:ext uri="{FF2B5EF4-FFF2-40B4-BE49-F238E27FC236}">
                <a16:creationId xmlns:a16="http://schemas.microsoft.com/office/drawing/2014/main" id="{9D2B31F7-F246-75CD-87F9-253FF551B90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38199" y="6535503"/>
            <a:ext cx="10507860" cy="184862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rgbClr val="BDBDB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ctr"/>
            <a:r>
              <a:rPr lang="en-US" b="1" dirty="0">
                <a:ln w="6350">
                  <a:noFill/>
                </a:ln>
              </a:rPr>
              <a:t>Volunteers Serving America’s Communities, Saving Lives, and Shaping Futures.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74526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B28CC3-5CE8-413B-9C2B-2981579256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2057400"/>
            <a:ext cx="6172200" cy="3803650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6C29FFA-977D-4A08-A1A9-5BA43CA6C4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ECFD9F4-20DF-4295-B890-812B9A3B7C3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47E3F7A-0EE5-45E7-B40F-D7CBCF0FD8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20FFD026-36F0-4F6C-8173-C96885D489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7" name="Footer Placeholder 7">
            <a:extLst>
              <a:ext uri="{FF2B5EF4-FFF2-40B4-BE49-F238E27FC236}">
                <a16:creationId xmlns:a16="http://schemas.microsoft.com/office/drawing/2014/main" id="{552D96AD-66D3-C5B3-3C2E-307DDEAB483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38199" y="6535503"/>
            <a:ext cx="10507860" cy="184862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rgbClr val="BDBDB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ctr"/>
            <a:r>
              <a:rPr lang="en-US" b="1" dirty="0">
                <a:ln w="6350">
                  <a:noFill/>
                </a:ln>
              </a:rPr>
              <a:t>Volunteers Serving America’s Communities, Saving Lives, and Shaping Futures.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12672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F1D2261-4825-48A7-AF21-30EB9B95975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2057400"/>
            <a:ext cx="6172200" cy="38036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EF80A55-EAA8-4E4B-B6A1-6814EF24193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45C9E10-A2BD-453B-BB04-FC2639D57EA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47E3F7A-0EE5-45E7-B40F-D7CBCF0FD8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53A5F33E-5E01-4250-BCD6-6C4F8022EF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7" name="Footer Placeholder 7">
            <a:extLst>
              <a:ext uri="{FF2B5EF4-FFF2-40B4-BE49-F238E27FC236}">
                <a16:creationId xmlns:a16="http://schemas.microsoft.com/office/drawing/2014/main" id="{368D3085-46F0-D1F8-DBE8-52216CCBBD2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38199" y="6535503"/>
            <a:ext cx="10507860" cy="184862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rgbClr val="BDBDB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ctr"/>
            <a:r>
              <a:rPr lang="en-US" b="1" dirty="0">
                <a:ln w="6350">
                  <a:noFill/>
                </a:ln>
              </a:rPr>
              <a:t>Volunteers Serving America’s Communities, Saving Lives, and Shaping Futures.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32374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6D515C8-AD4A-4C7F-A43D-6781C82B8E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21410" y="167158"/>
            <a:ext cx="973239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1090FB7-BA14-4A2D-8E12-1C51D0F5CE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Slide Number Placeholder 5">
            <a:extLst>
              <a:ext uri="{FF2B5EF4-FFF2-40B4-BE49-F238E27FC236}">
                <a16:creationId xmlns:a16="http://schemas.microsoft.com/office/drawing/2014/main" id="{B1626888-99C9-4F70-9675-FEEED1ACE82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932666" y="6459897"/>
            <a:ext cx="956865" cy="321416"/>
          </a:xfrm>
          <a:prstGeom prst="rect">
            <a:avLst/>
          </a:prstGeom>
        </p:spPr>
        <p:txBody>
          <a:bodyPr/>
          <a:lstStyle>
            <a:lvl1pPr algn="r">
              <a:defRPr sz="1600" b="1">
                <a:solidFill>
                  <a:srgbClr val="BDBDBD"/>
                </a:solidFill>
                <a:latin typeface="Arial Black" panose="020B0A04020102020204" pitchFamily="34" charset="0"/>
              </a:defRPr>
            </a:lvl1pPr>
          </a:lstStyle>
          <a:p>
            <a:fld id="{A47E3F7A-0EE5-45E7-B40F-D7CBCF0FD8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E0839D0-C84D-4248-B64C-208C59DB369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38199" y="6535503"/>
            <a:ext cx="10507860" cy="184862"/>
          </a:xfrm>
          <a:prstGeom prst="rect">
            <a:avLst/>
          </a:prstGeom>
        </p:spPr>
        <p:txBody>
          <a:bodyPr/>
          <a:lstStyle>
            <a:lvl1pPr>
              <a:defRPr sz="1200" i="1">
                <a:solidFill>
                  <a:srgbClr val="BDBDB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ctr"/>
            <a:r>
              <a:rPr lang="en-US" b="1" dirty="0">
                <a:ln w="6350">
                  <a:noFill/>
                </a:ln>
              </a:rPr>
              <a:t>Volunteers Serving America’s Communities, Saving Lives, and Shaping Futures.</a:t>
            </a:r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A9517603-1C92-8F88-47E1-F0441ACCE1E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5867" t="-3499" r="-5867" b="-9836"/>
          <a:stretch/>
        </p:blipFill>
        <p:spPr>
          <a:xfrm>
            <a:off x="182880" y="137635"/>
            <a:ext cx="1310639" cy="13294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12865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6" r:id="rId6"/>
    <p:sldLayoutId id="2147483659" r:id="rId7"/>
  </p:sldLayoutIdLst>
  <p:hf hd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Arial Black" panose="020B0A040201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494248B9-F8F1-B54F-92DE-08A81E4CF5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5000F82-83C9-AF45-BD17-B193F6B9C435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11236325" y="6459538"/>
            <a:ext cx="955675" cy="322262"/>
          </a:xfrm>
        </p:spPr>
        <p:txBody>
          <a:bodyPr/>
          <a:lstStyle/>
          <a:p>
            <a:fld id="{A47E3F7A-0EE5-45E7-B40F-D7CBCF0FD8B8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31697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665A1A7D257BE4CA5E9148657A134CB" ma:contentTypeVersion="13" ma:contentTypeDescription="Create a new document." ma:contentTypeScope="" ma:versionID="0c5fcd4c8f0ca9abd49135eb2b219630">
  <xsd:schema xmlns:xsd="http://www.w3.org/2001/XMLSchema" xmlns:xs="http://www.w3.org/2001/XMLSchema" xmlns:p="http://schemas.microsoft.com/office/2006/metadata/properties" xmlns:ns3="43153cf9-c6eb-4580-850f-3103eda557c4" xmlns:ns4="1c0a308b-34e8-42b4-a911-760bb776223e" targetNamespace="http://schemas.microsoft.com/office/2006/metadata/properties" ma:root="true" ma:fieldsID="2280bc314467b45febf96c0b62aeb93e" ns3:_="" ns4:_="">
    <xsd:import namespace="43153cf9-c6eb-4580-850f-3103eda557c4"/>
    <xsd:import namespace="1c0a308b-34e8-42b4-a911-760bb776223e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3153cf9-c6eb-4580-850f-3103eda557c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c0a308b-34e8-42b4-a911-760bb776223e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46D9778-690B-479A-8606-62D58BCDF985}">
  <ds:schemaRefs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schemas.openxmlformats.org/package/2006/metadata/core-properties"/>
    <ds:schemaRef ds:uri="http://schemas.microsoft.com/office/2006/metadata/properties"/>
    <ds:schemaRef ds:uri="http://purl.org/dc/terms/"/>
    <ds:schemaRef ds:uri="http://purl.org/dc/elements/1.1/"/>
    <ds:schemaRef ds:uri="1c0a308b-34e8-42b4-a911-760bb776223e"/>
    <ds:schemaRef ds:uri="43153cf9-c6eb-4580-850f-3103eda557c4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2B3218A1-4E55-4B29-8635-80547188949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3153cf9-c6eb-4580-850f-3103eda557c4"/>
    <ds:schemaRef ds:uri="1c0a308b-34e8-42b4-a911-760bb776223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03FCD22-D9E6-436A-83AA-EC490A79C81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1078</TotalTime>
  <Words>1</Words>
  <Application>Microsoft Macintosh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Arial Black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Randy S. Bolinger</dc:creator>
  <cp:lastModifiedBy>Fujinaka, Janel S 2d Lt</cp:lastModifiedBy>
  <cp:revision>35</cp:revision>
  <dcterms:created xsi:type="dcterms:W3CDTF">2020-01-13T17:43:42Z</dcterms:created>
  <dcterms:modified xsi:type="dcterms:W3CDTF">2023-04-23T06:13:29Z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0x0101002665A1A7D257BE4CA5E9148657A134CB</vt:lpwstr>
  </property>
</Properties>
</file>