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196"/>
    <a:srgbClr val="C00000"/>
    <a:srgbClr val="21428B"/>
    <a:srgbClr val="FFFFFF"/>
    <a:srgbClr val="F5F5F6"/>
    <a:srgbClr val="FBFBFB"/>
    <a:srgbClr val="BDBDBD"/>
    <a:srgbClr val="63656B"/>
    <a:srgbClr val="E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566ACB-62CB-4533-8F0D-4AB0167628BA}" v="6" dt="2022-06-28T21:21:39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59" autoAdjust="0"/>
    <p:restoredTop sz="89932" autoAdjust="0"/>
  </p:normalViewPr>
  <p:slideViewPr>
    <p:cSldViewPr snapToGrid="0">
      <p:cViewPr varScale="1">
        <p:scale>
          <a:sx n="93" d="100"/>
          <a:sy n="93" d="100"/>
        </p:scale>
        <p:origin x="208" y="6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1" d="100"/>
          <a:sy n="131" d="100"/>
        </p:scale>
        <p:origin x="438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9A8BCF-FF3D-3E4A-A4EB-28EB5D0951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3F2348-4738-484C-A45E-60B2C2B9EE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DA0A6-7C6F-DF46-909C-265526473D0B}" type="datetimeFigureOut">
              <a:rPr lang="en-US" smtClean="0"/>
              <a:t>4/22/23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B548E-3968-674D-8349-8ED65E1D94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5FFD78-87A6-2242-8CC8-C7D2A13685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858C8-94F6-9649-B36D-1BE13D2E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96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64E0E-513F-4300-B88D-F63DA86B8B48}" type="datetimeFigureOut">
              <a:rPr lang="en-US" smtClean="0"/>
              <a:t>4/22/23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A1390-2F5E-4337-9BEC-5F90CCEDA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61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56;p13">
            <a:extLst>
              <a:ext uri="{FF2B5EF4-FFF2-40B4-BE49-F238E27FC236}">
                <a16:creationId xmlns:a16="http://schemas.microsoft.com/office/drawing/2014/main" id="{24348F6A-551A-4BB5-9CFF-50100A3EC745}"/>
              </a:ext>
            </a:extLst>
          </p:cNvPr>
          <p:cNvSpPr/>
          <p:nvPr userDrawn="1"/>
        </p:nvSpPr>
        <p:spPr>
          <a:xfrm>
            <a:off x="-2" y="5647337"/>
            <a:ext cx="12191999" cy="1219200"/>
          </a:xfrm>
          <a:prstGeom prst="rtTriangle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Google Shape;58;p13">
            <a:extLst>
              <a:ext uri="{FF2B5EF4-FFF2-40B4-BE49-F238E27FC236}">
                <a16:creationId xmlns:a16="http://schemas.microsoft.com/office/drawing/2014/main" id="{182BAF24-DAED-4314-8CE5-36ADBB18FC5A}"/>
              </a:ext>
            </a:extLst>
          </p:cNvPr>
          <p:cNvSpPr/>
          <p:nvPr userDrawn="1"/>
        </p:nvSpPr>
        <p:spPr>
          <a:xfrm rot="16202181">
            <a:off x="3426608" y="1160765"/>
            <a:ext cx="2276702" cy="9129049"/>
          </a:xfrm>
          <a:prstGeom prst="diagStripe">
            <a:avLst>
              <a:gd name="adj" fmla="val 81854"/>
            </a:avLst>
          </a:prstGeom>
          <a:gradFill flip="none" rotWithShape="1">
            <a:gsLst>
              <a:gs pos="0">
                <a:schemeClr val="lt2">
                  <a:shade val="30000"/>
                  <a:satMod val="115000"/>
                </a:schemeClr>
              </a:gs>
              <a:gs pos="50000">
                <a:schemeClr val="lt2">
                  <a:shade val="67500"/>
                  <a:satMod val="115000"/>
                </a:schemeClr>
              </a:gs>
              <a:gs pos="100000">
                <a:schemeClr val="lt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Google Shape;57;p13">
            <a:extLst>
              <a:ext uri="{FF2B5EF4-FFF2-40B4-BE49-F238E27FC236}">
                <a16:creationId xmlns:a16="http://schemas.microsoft.com/office/drawing/2014/main" id="{8F5C3701-1845-4E5D-9E35-DCB39987B856}"/>
              </a:ext>
            </a:extLst>
          </p:cNvPr>
          <p:cNvSpPr/>
          <p:nvPr userDrawn="1"/>
        </p:nvSpPr>
        <p:spPr>
          <a:xfrm>
            <a:off x="2" y="4709160"/>
            <a:ext cx="7528558" cy="2157377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64B1598-0A11-4ADE-A8F1-25958FE59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2440" y="1497115"/>
            <a:ext cx="7931825" cy="2184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9E42631-8B64-4020-9116-5174F713B1FA}"/>
              </a:ext>
            </a:extLst>
          </p:cNvPr>
          <p:cNvSpPr/>
          <p:nvPr userDrawn="1"/>
        </p:nvSpPr>
        <p:spPr>
          <a:xfrm>
            <a:off x="88490" y="98323"/>
            <a:ext cx="1504336" cy="144534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AF4A50-C891-1D57-D444-08568EB87F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7735" y="1764298"/>
            <a:ext cx="3181762" cy="165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76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079FD-F3DD-45E6-9736-FC88E2E40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FE225D5-BCD8-4C8A-AFB2-3351BCE4DF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BDBDBD"/>
                </a:solidFill>
              </a:defRPr>
            </a:lvl1pPr>
          </a:lstStyle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D98CF1B-D3CD-4E42-A764-F2AB0E56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59ADBDD4-70CA-4385-9C98-1BA05DC92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DBDB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dirty="0">
                <a:ln w="6350">
                  <a:noFill/>
                </a:ln>
              </a:rPr>
              <a:t>Volunteers Serving America’s Communities, Saving Lives, and Shaping Futures.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22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E431D-A7A4-4F20-A2BD-88F59FC81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984" y="136525"/>
            <a:ext cx="9818016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93D99-7A5E-4126-B091-6BA792DC9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252C7-EBA6-4BE6-93B6-52C9340FE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ECECF4-D905-40B0-A856-9D7CAE06BD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878C0B00-7D9F-F4A7-49B6-D8E35156FD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DBDB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dirty="0">
                <a:ln w="6350">
                  <a:noFill/>
                </a:ln>
              </a:rPr>
              <a:t>Volunteers Serving America’s Communities, Saving Lives, and Shaping Futures.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4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CBF21-1D03-4DB0-9D4C-7A74FCD4D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410" y="188913"/>
            <a:ext cx="973239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456AA-A7C4-431E-BAA0-D788BC1D6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606726-4D8C-409F-B61C-6630E723F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38F9B7-A44E-411A-BCF1-AB51514607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7BE248-7D69-490E-8147-C4EB882C91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061A147-1B50-42E4-9784-AED17788D0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4D53D0CD-3B3C-40F3-9CC5-0A3677653BD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DBDB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dirty="0">
                <a:ln w="6350">
                  <a:noFill/>
                </a:ln>
              </a:rPr>
              <a:t>Volunteers Serving America’s Communities, Saving Lives, and Shaping Futures.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91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B4B67-2F88-4C02-A1E3-BC8D47402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556" y="149242"/>
            <a:ext cx="9751243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BBE18F-E527-4C34-985A-AD6904315D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9D2B31F7-F246-75CD-87F9-253FF551B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DBDB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dirty="0">
                <a:ln w="6350">
                  <a:noFill/>
                </a:ln>
              </a:rPr>
              <a:t>Volunteers Serving America’s Communities, Saving Lives, and Shaping Futures.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5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28CC3-5CE8-413B-9C2B-298157925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C29FFA-977D-4A08-A1A9-5BA43CA6C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CFD9F4-20DF-4295-B890-812B9A3B7C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0FFD026-36F0-4F6C-8173-C96885D48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552D96AD-66D3-C5B3-3C2E-307DDEAB48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DBDB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dirty="0">
                <a:ln w="6350">
                  <a:noFill/>
                </a:ln>
              </a:rPr>
              <a:t>Volunteers Serving America’s Communities, Saving Lives, and Shaping Futures.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26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1D2261-4825-48A7-AF21-30EB9B9597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80A55-EAA8-4E4B-B6A1-6814EF241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5C9E10-A2BD-453B-BB04-FC2639D57E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53A5F33E-5E01-4250-BCD6-6C4F8022E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368D3085-46F0-D1F8-DBE8-52216CCBBD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DBDB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dirty="0">
                <a:ln w="6350">
                  <a:noFill/>
                </a:ln>
              </a:rPr>
              <a:t>Volunteers Serving America’s Communities, Saving Lives, and Shaping Futures.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23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D515C8-AD4A-4C7F-A43D-6781C82B8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410" y="167158"/>
            <a:ext cx="97323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90FB7-BA14-4A2D-8E12-1C51D0F5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1626888-99C9-4F70-9675-FEEED1ACE8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2666" y="6459897"/>
            <a:ext cx="956865" cy="321416"/>
          </a:xfrm>
          <a:prstGeom prst="rect">
            <a:avLst/>
          </a:prstGeom>
        </p:spPr>
        <p:txBody>
          <a:bodyPr/>
          <a:lstStyle>
            <a:lvl1pPr algn="r">
              <a:defRPr sz="1600" b="1">
                <a:solidFill>
                  <a:srgbClr val="BDBDBD"/>
                </a:solidFill>
                <a:latin typeface="Arial Black" panose="020B0A04020102020204" pitchFamily="34" charset="0"/>
              </a:defRPr>
            </a:lvl1pPr>
          </a:lstStyle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0839D0-C84D-4248-B64C-208C59DB3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200" i="1">
                <a:solidFill>
                  <a:srgbClr val="BDBDB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dirty="0">
                <a:ln w="6350">
                  <a:noFill/>
                </a:ln>
              </a:rPr>
              <a:t>Volunteers Serving America’s Communities, Saving Lives, and Shaping Futures.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517603-1C92-8F88-47E1-F0441ACCE1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698" t="-7792" r="-5480" b="-12061"/>
          <a:stretch/>
        </p:blipFill>
        <p:spPr>
          <a:xfrm>
            <a:off x="182880" y="137635"/>
            <a:ext cx="1325880" cy="13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28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9" r:id="rId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94248B9-F8F1-B54F-92DE-08A81E4CF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000F82-83C9-AF45-BD17-B193F6B9C43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36325" y="6459538"/>
            <a:ext cx="955675" cy="322262"/>
          </a:xfrm>
        </p:spPr>
        <p:txBody>
          <a:bodyPr/>
          <a:lstStyle/>
          <a:p>
            <a:fld id="{A47E3F7A-0EE5-45E7-B40F-D7CBCF0FD8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69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65A1A7D257BE4CA5E9148657A134CB" ma:contentTypeVersion="13" ma:contentTypeDescription="Create a new document." ma:contentTypeScope="" ma:versionID="0c5fcd4c8f0ca9abd49135eb2b219630">
  <xsd:schema xmlns:xsd="http://www.w3.org/2001/XMLSchema" xmlns:xs="http://www.w3.org/2001/XMLSchema" xmlns:p="http://schemas.microsoft.com/office/2006/metadata/properties" xmlns:ns3="43153cf9-c6eb-4580-850f-3103eda557c4" xmlns:ns4="1c0a308b-34e8-42b4-a911-760bb776223e" targetNamespace="http://schemas.microsoft.com/office/2006/metadata/properties" ma:root="true" ma:fieldsID="2280bc314467b45febf96c0b62aeb93e" ns3:_="" ns4:_="">
    <xsd:import namespace="43153cf9-c6eb-4580-850f-3103eda557c4"/>
    <xsd:import namespace="1c0a308b-34e8-42b4-a911-760bb77622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53cf9-c6eb-4580-850f-3103eda557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0a308b-34e8-42b4-a911-760bb776223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6D9778-690B-479A-8606-62D58BCDF985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  <ds:schemaRef ds:uri="1c0a308b-34e8-42b4-a911-760bb776223e"/>
    <ds:schemaRef ds:uri="43153cf9-c6eb-4580-850f-3103eda557c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B3218A1-4E55-4B29-8635-8054718894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153cf9-c6eb-4580-850f-3103eda557c4"/>
    <ds:schemaRef ds:uri="1c0a308b-34e8-42b4-a911-760bb77622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3FCD22-D9E6-436A-83AA-EC490A79C8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1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 S. Bolinger</dc:creator>
  <cp:lastModifiedBy>Fujinaka, Janel S 2d Lt</cp:lastModifiedBy>
  <cp:revision>35</cp:revision>
  <dcterms:created xsi:type="dcterms:W3CDTF">2020-01-13T17:43:42Z</dcterms:created>
  <dcterms:modified xsi:type="dcterms:W3CDTF">2023-04-23T06:32:44Z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0x0101002665A1A7D257BE4CA5E9148657A134CB</vt:lpwstr>
  </property>
</Properties>
</file>